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Raleway"/>
      <p:regular r:id="rId39"/>
      <p:bold r:id="rId40"/>
      <p:italic r:id="rId41"/>
      <p:boldItalic r:id="rId42"/>
    </p:embeddedFont>
    <p:embeddedFont>
      <p:font typeface="Roboto"/>
      <p:regular r:id="rId43"/>
      <p:bold r:id="rId44"/>
      <p:italic r:id="rId45"/>
      <p:boldItalic r:id="rId46"/>
    </p:embeddedFont>
    <p:embeddedFont>
      <p:font typeface="Heebo"/>
      <p:regular r:id="rId47"/>
      <p:bold r:id="rId48"/>
    </p:embeddedFont>
    <p:embeddedFont>
      <p:font typeface="Poltawski Nowy"/>
      <p:regular r:id="rId49"/>
      <p:bold r:id="rId50"/>
      <p:italic r:id="rId51"/>
      <p:boldItalic r:id="rId52"/>
    </p:embeddedFont>
    <p:embeddedFont>
      <p:font typeface="Anaheim"/>
      <p:regular r:id="rId53"/>
    </p:embeddedFont>
    <p:embeddedFont>
      <p:font typeface="Bebas Neue"/>
      <p:regular r:id="rId54"/>
    </p:embeddedFont>
    <p:embeddedFont>
      <p:font typeface="PT Sans"/>
      <p:regular r:id="rId55"/>
      <p:bold r:id="rId56"/>
      <p:italic r:id="rId57"/>
      <p:boldItalic r:id="rId58"/>
    </p:embeddedFont>
    <p:embeddedFont>
      <p:font typeface="Poltawski Nowy SemiBold"/>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Heebo-bold.fntdata"/><Relationship Id="rId47" Type="http://schemas.openxmlformats.org/officeDocument/2006/relationships/font" Target="fonts/Heebo-regular.fntdata"/><Relationship Id="rId49" Type="http://schemas.openxmlformats.org/officeDocument/2006/relationships/font" Target="fonts/PoltawskiNowy-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aleway-regular.fntdata"/><Relationship Id="rId38" Type="http://schemas.openxmlformats.org/officeDocument/2006/relationships/slide" Target="slides/slide34.xml"/><Relationship Id="rId62" Type="http://schemas.openxmlformats.org/officeDocument/2006/relationships/font" Target="fonts/PoltawskiNowySemiBold-boldItalic.fntdata"/><Relationship Id="rId61" Type="http://schemas.openxmlformats.org/officeDocument/2006/relationships/font" Target="fonts/PoltawskiNowySemi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oltawskiNowySemiBold-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oltawskiNowy-italic.fntdata"/><Relationship Id="rId50" Type="http://schemas.openxmlformats.org/officeDocument/2006/relationships/font" Target="fonts/PoltawskiNowy-bold.fntdata"/><Relationship Id="rId53" Type="http://schemas.openxmlformats.org/officeDocument/2006/relationships/font" Target="fonts/Anaheim-regular.fntdata"/><Relationship Id="rId52" Type="http://schemas.openxmlformats.org/officeDocument/2006/relationships/font" Target="fonts/PoltawskiNowy-boldItalic.fntdata"/><Relationship Id="rId11" Type="http://schemas.openxmlformats.org/officeDocument/2006/relationships/slide" Target="slides/slide7.xml"/><Relationship Id="rId55" Type="http://schemas.openxmlformats.org/officeDocument/2006/relationships/font" Target="fonts/PTSans-regular.fntdata"/><Relationship Id="rId10" Type="http://schemas.openxmlformats.org/officeDocument/2006/relationships/slide" Target="slides/slide6.xml"/><Relationship Id="rId54" Type="http://schemas.openxmlformats.org/officeDocument/2006/relationships/font" Target="fonts/BebasNeue-regular.fntdata"/><Relationship Id="rId13" Type="http://schemas.openxmlformats.org/officeDocument/2006/relationships/slide" Target="slides/slide9.xml"/><Relationship Id="rId57" Type="http://schemas.openxmlformats.org/officeDocument/2006/relationships/font" Target="fonts/PTSans-italic.fntdata"/><Relationship Id="rId12" Type="http://schemas.openxmlformats.org/officeDocument/2006/relationships/slide" Target="slides/slide8.xml"/><Relationship Id="rId56" Type="http://schemas.openxmlformats.org/officeDocument/2006/relationships/font" Target="fonts/PTSans-bold.fntdata"/><Relationship Id="rId15" Type="http://schemas.openxmlformats.org/officeDocument/2006/relationships/slide" Target="slides/slide11.xml"/><Relationship Id="rId59" Type="http://schemas.openxmlformats.org/officeDocument/2006/relationships/font" Target="fonts/PoltawskiNowySemiBold-regular.fntdata"/><Relationship Id="rId14" Type="http://schemas.openxmlformats.org/officeDocument/2006/relationships/slide" Target="slides/slide10.xml"/><Relationship Id="rId58" Type="http://schemas.openxmlformats.org/officeDocument/2006/relationships/font" Target="fonts/PTSan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a3c31fb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aa3c31fb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6c3782bb0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6c3782bb0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c3782bb0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c3782bb0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c3782bb0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c3782bb0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c3782bb0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6c3782bb0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6c3782bb0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6c3782bb0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6c3782bb0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6c3782bb0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6c3782bb0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6c3782bb0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c3782bb0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c3782bb0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6c3782bb0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6c3782bb0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6c3782bb0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6c3782bb0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6c3782bb0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6c3782bb0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6c3782bb0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6c3782bb0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c3782bb0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6c3782bb0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c3782bb0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c3782bb0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6c3782bb0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6c3782bb0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6c3782bb0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6c3782bb0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6c3782bb0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6c3782bb0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48a87aa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c48a87aa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6c3782bb0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6c3782bb0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6c3782bb0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6c3782bb0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6c3782bb0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6c3782bb0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6c3782bb0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6c3782bb0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6c3782bb00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6c3782bb00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c3782bb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c3782bb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a6245d28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aa6245d2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bit.ly/2TtBDfr" TargetMode="External"/><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hyperlink" Target="https://bit.ly/3A1uf1Q" TargetMode="External"/><Relationship Id="rId8"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9"/>
          </a:xfrm>
          <a:prstGeom prst="rect">
            <a:avLst/>
          </a:prstGeom>
          <a:noFill/>
          <a:ln>
            <a:noFill/>
          </a:ln>
        </p:spPr>
      </p:pic>
      <p:grpSp>
        <p:nvGrpSpPr>
          <p:cNvPr id="10" name="Google Shape;10;p2"/>
          <p:cNvGrpSpPr/>
          <p:nvPr/>
        </p:nvGrpSpPr>
        <p:grpSpPr>
          <a:xfrm>
            <a:off x="-2822913" y="-3329570"/>
            <a:ext cx="16834375" cy="13795830"/>
            <a:chOff x="-2080788" y="-3917670"/>
            <a:chExt cx="16834375" cy="13795830"/>
          </a:xfrm>
        </p:grpSpPr>
        <p:pic>
          <p:nvPicPr>
            <p:cNvPr id="11" name="Google Shape;11;p2"/>
            <p:cNvPicPr preferRelativeResize="0"/>
            <p:nvPr/>
          </p:nvPicPr>
          <p:blipFill>
            <a:blip r:embed="rId3">
              <a:alphaModFix/>
            </a:blip>
            <a:stretch>
              <a:fillRect/>
            </a:stretch>
          </p:blipFill>
          <p:spPr>
            <a:xfrm>
              <a:off x="1217488" y="1341924"/>
              <a:ext cx="6194026" cy="5857423"/>
            </a:xfrm>
            <a:prstGeom prst="rect">
              <a:avLst/>
            </a:prstGeom>
            <a:noFill/>
            <a:ln>
              <a:noFill/>
            </a:ln>
          </p:spPr>
        </p:pic>
        <p:pic>
          <p:nvPicPr>
            <p:cNvPr id="12" name="Google Shape;12;p2"/>
            <p:cNvPicPr preferRelativeResize="0"/>
            <p:nvPr/>
          </p:nvPicPr>
          <p:blipFill>
            <a:blip r:embed="rId3">
              <a:alphaModFix/>
            </a:blip>
            <a:stretch>
              <a:fillRect/>
            </a:stretch>
          </p:blipFill>
          <p:spPr>
            <a:xfrm rot="2700002">
              <a:off x="-759636" y="-2585552"/>
              <a:ext cx="6194021" cy="5857424"/>
            </a:xfrm>
            <a:prstGeom prst="rect">
              <a:avLst/>
            </a:prstGeom>
            <a:noFill/>
            <a:ln>
              <a:noFill/>
            </a:ln>
          </p:spPr>
        </p:pic>
        <p:pic>
          <p:nvPicPr>
            <p:cNvPr id="13" name="Google Shape;13;p2"/>
            <p:cNvPicPr preferRelativeResize="0"/>
            <p:nvPr/>
          </p:nvPicPr>
          <p:blipFill>
            <a:blip r:embed="rId4">
              <a:alphaModFix amt="70000"/>
            </a:blip>
            <a:stretch>
              <a:fillRect/>
            </a:stretch>
          </p:blipFill>
          <p:spPr>
            <a:xfrm rot="3599920">
              <a:off x="7027427" y="2058637"/>
              <a:ext cx="6423097" cy="6717613"/>
            </a:xfrm>
            <a:prstGeom prst="rect">
              <a:avLst/>
            </a:prstGeom>
            <a:noFill/>
            <a:ln>
              <a:noFill/>
            </a:ln>
          </p:spPr>
        </p:pic>
        <p:pic>
          <p:nvPicPr>
            <p:cNvPr id="14" name="Google Shape;14;p2"/>
            <p:cNvPicPr preferRelativeResize="0"/>
            <p:nvPr/>
          </p:nvPicPr>
          <p:blipFill>
            <a:blip r:embed="rId5">
              <a:alphaModFix amt="61000"/>
            </a:blip>
            <a:stretch>
              <a:fillRect/>
            </a:stretch>
          </p:blipFill>
          <p:spPr>
            <a:xfrm flipH="1" rot="10800000">
              <a:off x="-2080788" y="2639775"/>
              <a:ext cx="5326326" cy="5143501"/>
            </a:xfrm>
            <a:prstGeom prst="rect">
              <a:avLst/>
            </a:prstGeom>
            <a:noFill/>
            <a:ln>
              <a:noFill/>
            </a:ln>
          </p:spPr>
        </p:pic>
        <p:pic>
          <p:nvPicPr>
            <p:cNvPr id="15" name="Google Shape;15;p2"/>
            <p:cNvPicPr preferRelativeResize="0"/>
            <p:nvPr/>
          </p:nvPicPr>
          <p:blipFill>
            <a:blip r:embed="rId6">
              <a:alphaModFix/>
            </a:blip>
            <a:stretch>
              <a:fillRect/>
            </a:stretch>
          </p:blipFill>
          <p:spPr>
            <a:xfrm>
              <a:off x="-1888800" y="-1619876"/>
              <a:ext cx="4318748" cy="4318748"/>
            </a:xfrm>
            <a:prstGeom prst="rect">
              <a:avLst/>
            </a:prstGeom>
            <a:noFill/>
            <a:ln>
              <a:noFill/>
            </a:ln>
          </p:spPr>
        </p:pic>
        <p:pic>
          <p:nvPicPr>
            <p:cNvPr id="16" name="Google Shape;16;p2"/>
            <p:cNvPicPr preferRelativeResize="0"/>
            <p:nvPr/>
          </p:nvPicPr>
          <p:blipFill>
            <a:blip r:embed="rId7">
              <a:alphaModFix amt="28000"/>
            </a:blip>
            <a:stretch>
              <a:fillRect/>
            </a:stretch>
          </p:blipFill>
          <p:spPr>
            <a:xfrm>
              <a:off x="3290099" y="-1792675"/>
              <a:ext cx="6423101" cy="5143499"/>
            </a:xfrm>
            <a:prstGeom prst="rect">
              <a:avLst/>
            </a:prstGeom>
            <a:noFill/>
            <a:ln>
              <a:noFill/>
            </a:ln>
          </p:spPr>
        </p:pic>
        <p:pic>
          <p:nvPicPr>
            <p:cNvPr id="17" name="Google Shape;17;p2"/>
            <p:cNvPicPr preferRelativeResize="0"/>
            <p:nvPr/>
          </p:nvPicPr>
          <p:blipFill>
            <a:blip r:embed="rId5">
              <a:alphaModFix amt="61000"/>
            </a:blip>
            <a:stretch>
              <a:fillRect/>
            </a:stretch>
          </p:blipFill>
          <p:spPr>
            <a:xfrm>
              <a:off x="5683962" y="-361950"/>
              <a:ext cx="5326326" cy="5143501"/>
            </a:xfrm>
            <a:prstGeom prst="rect">
              <a:avLst/>
            </a:prstGeom>
            <a:noFill/>
            <a:ln>
              <a:noFill/>
            </a:ln>
          </p:spPr>
        </p:pic>
      </p:grpSp>
      <p:sp>
        <p:nvSpPr>
          <p:cNvPr id="18" name="Google Shape;18;p2"/>
          <p:cNvSpPr txBox="1"/>
          <p:nvPr>
            <p:ph type="ctrTitle"/>
          </p:nvPr>
        </p:nvSpPr>
        <p:spPr>
          <a:xfrm>
            <a:off x="804672" y="694944"/>
            <a:ext cx="6949500" cy="1481400"/>
          </a:xfrm>
          <a:prstGeom prst="rect">
            <a:avLst/>
          </a:prstGeom>
        </p:spPr>
        <p:txBody>
          <a:bodyPr anchorCtr="0" anchor="ctr" bIns="91425" lIns="91425" spcFirstLastPara="1" rIns="91425" wrap="square" tIns="91425">
            <a:noAutofit/>
          </a:bodyPr>
          <a:lstStyle>
            <a:lvl1pPr lvl="0">
              <a:spcBef>
                <a:spcPts val="0"/>
              </a:spcBef>
              <a:spcAft>
                <a:spcPts val="0"/>
              </a:spcAft>
              <a:buClr>
                <a:srgbClr val="191919"/>
              </a:buClr>
              <a:buSzPts val="5200"/>
              <a:buNone/>
              <a:defRPr sz="6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 name="Google Shape;19;p2"/>
          <p:cNvSpPr txBox="1"/>
          <p:nvPr>
            <p:ph idx="1" type="subTitle"/>
          </p:nvPr>
        </p:nvSpPr>
        <p:spPr>
          <a:xfrm>
            <a:off x="804675" y="3776475"/>
            <a:ext cx="2033700" cy="606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pic>
        <p:nvPicPr>
          <p:cNvPr id="81" name="Google Shape;81;p11"/>
          <p:cNvPicPr preferRelativeResize="0"/>
          <p:nvPr/>
        </p:nvPicPr>
        <p:blipFill rotWithShape="1">
          <a:blip r:embed="rId2">
            <a:alphaModFix/>
          </a:blip>
          <a:srcRect b="0" l="0" r="0" t="0"/>
          <a:stretch/>
        </p:blipFill>
        <p:spPr>
          <a:xfrm>
            <a:off x="0" y="0"/>
            <a:ext cx="9144007" cy="5143500"/>
          </a:xfrm>
          <a:prstGeom prst="rect">
            <a:avLst/>
          </a:prstGeom>
          <a:noFill/>
          <a:ln>
            <a:noFill/>
          </a:ln>
        </p:spPr>
      </p:pic>
      <p:sp>
        <p:nvSpPr>
          <p:cNvPr id="82" name="Google Shape;82;p11"/>
          <p:cNvSpPr txBox="1"/>
          <p:nvPr>
            <p:ph hasCustomPrompt="1" type="title"/>
          </p:nvPr>
        </p:nvSpPr>
        <p:spPr>
          <a:xfrm>
            <a:off x="3623650" y="2387400"/>
            <a:ext cx="4719000" cy="10452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b="1"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3" name="Google Shape;83;p11"/>
          <p:cNvSpPr txBox="1"/>
          <p:nvPr>
            <p:ph idx="1" type="subTitle"/>
          </p:nvPr>
        </p:nvSpPr>
        <p:spPr>
          <a:xfrm>
            <a:off x="4547925" y="3889800"/>
            <a:ext cx="3794700" cy="497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4" name="Google Shape;84;p11"/>
          <p:cNvGrpSpPr/>
          <p:nvPr/>
        </p:nvGrpSpPr>
        <p:grpSpPr>
          <a:xfrm>
            <a:off x="-1570840" y="-3174063"/>
            <a:ext cx="13701147" cy="13041599"/>
            <a:chOff x="-1836715" y="-3363838"/>
            <a:chExt cx="13701147" cy="13041599"/>
          </a:xfrm>
        </p:grpSpPr>
        <p:pic>
          <p:nvPicPr>
            <p:cNvPr id="85" name="Google Shape;85;p11"/>
            <p:cNvPicPr preferRelativeResize="0"/>
            <p:nvPr/>
          </p:nvPicPr>
          <p:blipFill>
            <a:blip r:embed="rId3">
              <a:alphaModFix amt="28000"/>
            </a:blip>
            <a:stretch>
              <a:fillRect/>
            </a:stretch>
          </p:blipFill>
          <p:spPr>
            <a:xfrm flipH="1" rot="2899401">
              <a:off x="4596571" y="-1826827"/>
              <a:ext cx="6423104" cy="5143501"/>
            </a:xfrm>
            <a:prstGeom prst="rect">
              <a:avLst/>
            </a:prstGeom>
            <a:noFill/>
            <a:ln>
              <a:noFill/>
            </a:ln>
          </p:spPr>
        </p:pic>
        <p:pic>
          <p:nvPicPr>
            <p:cNvPr id="86" name="Google Shape;86;p11"/>
            <p:cNvPicPr preferRelativeResize="0"/>
            <p:nvPr/>
          </p:nvPicPr>
          <p:blipFill>
            <a:blip r:embed="rId4">
              <a:alphaModFix/>
            </a:blip>
            <a:stretch>
              <a:fillRect/>
            </a:stretch>
          </p:blipFill>
          <p:spPr>
            <a:xfrm>
              <a:off x="-1166400" y="-1786338"/>
              <a:ext cx="4318748" cy="4318748"/>
            </a:xfrm>
            <a:prstGeom prst="rect">
              <a:avLst/>
            </a:prstGeom>
            <a:noFill/>
            <a:ln>
              <a:noFill/>
            </a:ln>
          </p:spPr>
        </p:pic>
        <p:pic>
          <p:nvPicPr>
            <p:cNvPr id="87" name="Google Shape;87;p11"/>
            <p:cNvPicPr preferRelativeResize="0"/>
            <p:nvPr/>
          </p:nvPicPr>
          <p:blipFill>
            <a:blip r:embed="rId3">
              <a:alphaModFix amt="28000"/>
            </a:blip>
            <a:stretch>
              <a:fillRect/>
            </a:stretch>
          </p:blipFill>
          <p:spPr>
            <a:xfrm rot="-8991473">
              <a:off x="-979578" y="3269338"/>
              <a:ext cx="6423101" cy="5143499"/>
            </a:xfrm>
            <a:prstGeom prst="rect">
              <a:avLst/>
            </a:prstGeom>
            <a:noFill/>
            <a:ln>
              <a:noFill/>
            </a:ln>
          </p:spPr>
        </p:pic>
        <p:pic>
          <p:nvPicPr>
            <p:cNvPr id="88" name="Google Shape;88;p11"/>
            <p:cNvPicPr preferRelativeResize="0"/>
            <p:nvPr/>
          </p:nvPicPr>
          <p:blipFill>
            <a:blip r:embed="rId5">
              <a:alphaModFix/>
            </a:blip>
            <a:stretch>
              <a:fillRect/>
            </a:stretch>
          </p:blipFill>
          <p:spPr>
            <a:xfrm rot="3807057">
              <a:off x="4763263" y="2521459"/>
              <a:ext cx="6194023" cy="5857424"/>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9"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0" name="Shape 90"/>
        <p:cNvGrpSpPr/>
        <p:nvPr/>
      </p:nvGrpSpPr>
      <p:grpSpPr>
        <a:xfrm>
          <a:off x="0" y="0"/>
          <a:ext cx="0" cy="0"/>
          <a:chOff x="0" y="0"/>
          <a:chExt cx="0" cy="0"/>
        </a:xfrm>
      </p:grpSpPr>
      <p:pic>
        <p:nvPicPr>
          <p:cNvPr id="91" name="Google Shape;91;p13"/>
          <p:cNvPicPr preferRelativeResize="0"/>
          <p:nvPr/>
        </p:nvPicPr>
        <p:blipFill rotWithShape="1">
          <a:blip r:embed="rId2">
            <a:alphaModFix/>
          </a:blip>
          <a:srcRect b="0" l="0" r="0" t="0"/>
          <a:stretch/>
        </p:blipFill>
        <p:spPr>
          <a:xfrm flipH="1" rot="10800000">
            <a:off x="0" y="0"/>
            <a:ext cx="9144007" cy="5143500"/>
          </a:xfrm>
          <a:prstGeom prst="rect">
            <a:avLst/>
          </a:prstGeom>
          <a:noFill/>
          <a:ln>
            <a:noFill/>
          </a:ln>
        </p:spPr>
      </p:pic>
      <p:grpSp>
        <p:nvGrpSpPr>
          <p:cNvPr id="92" name="Google Shape;92;p13"/>
          <p:cNvGrpSpPr/>
          <p:nvPr/>
        </p:nvGrpSpPr>
        <p:grpSpPr>
          <a:xfrm>
            <a:off x="-2452700" y="-2021301"/>
            <a:ext cx="14244198" cy="12083192"/>
            <a:chOff x="-2452700" y="-2021301"/>
            <a:chExt cx="14244198" cy="12083192"/>
          </a:xfrm>
        </p:grpSpPr>
        <p:pic>
          <p:nvPicPr>
            <p:cNvPr id="93" name="Google Shape;93;p13"/>
            <p:cNvPicPr preferRelativeResize="0"/>
            <p:nvPr/>
          </p:nvPicPr>
          <p:blipFill>
            <a:blip r:embed="rId3">
              <a:alphaModFix/>
            </a:blip>
            <a:stretch>
              <a:fillRect/>
            </a:stretch>
          </p:blipFill>
          <p:spPr>
            <a:xfrm>
              <a:off x="-2452700" y="3314524"/>
              <a:ext cx="4318748" cy="4318748"/>
            </a:xfrm>
            <a:prstGeom prst="rect">
              <a:avLst/>
            </a:prstGeom>
            <a:noFill/>
            <a:ln>
              <a:noFill/>
            </a:ln>
          </p:spPr>
        </p:pic>
        <p:pic>
          <p:nvPicPr>
            <p:cNvPr id="94" name="Google Shape;94;p13"/>
            <p:cNvPicPr preferRelativeResize="0"/>
            <p:nvPr/>
          </p:nvPicPr>
          <p:blipFill>
            <a:blip r:embed="rId3">
              <a:alphaModFix/>
            </a:blip>
            <a:stretch>
              <a:fillRect/>
            </a:stretch>
          </p:blipFill>
          <p:spPr>
            <a:xfrm>
              <a:off x="7472750" y="-2021301"/>
              <a:ext cx="4318748" cy="4318748"/>
            </a:xfrm>
            <a:prstGeom prst="rect">
              <a:avLst/>
            </a:prstGeom>
            <a:noFill/>
            <a:ln>
              <a:noFill/>
            </a:ln>
          </p:spPr>
        </p:pic>
        <p:pic>
          <p:nvPicPr>
            <p:cNvPr id="95" name="Google Shape;95;p13"/>
            <p:cNvPicPr preferRelativeResize="0"/>
            <p:nvPr/>
          </p:nvPicPr>
          <p:blipFill>
            <a:blip r:embed="rId4">
              <a:alphaModFix amt="70000"/>
            </a:blip>
            <a:stretch>
              <a:fillRect/>
            </a:stretch>
          </p:blipFill>
          <p:spPr>
            <a:xfrm rot="-4521461">
              <a:off x="3655377" y="2746788"/>
              <a:ext cx="6423098" cy="6717611"/>
            </a:xfrm>
            <a:prstGeom prst="rect">
              <a:avLst/>
            </a:prstGeom>
            <a:noFill/>
            <a:ln>
              <a:noFill/>
            </a:ln>
          </p:spPr>
        </p:pic>
      </p:grpSp>
      <p:sp>
        <p:nvSpPr>
          <p:cNvPr id="96" name="Google Shape;9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13"/>
          <p:cNvSpPr txBox="1"/>
          <p:nvPr>
            <p:ph hasCustomPrompt="1" idx="2" type="title"/>
          </p:nvPr>
        </p:nvSpPr>
        <p:spPr>
          <a:xfrm>
            <a:off x="720000" y="1467375"/>
            <a:ext cx="734700" cy="484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3" type="title"/>
          </p:nvPr>
        </p:nvSpPr>
        <p:spPr>
          <a:xfrm>
            <a:off x="720000" y="3140251"/>
            <a:ext cx="734700" cy="484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4" type="title"/>
          </p:nvPr>
        </p:nvSpPr>
        <p:spPr>
          <a:xfrm>
            <a:off x="3419271" y="1467375"/>
            <a:ext cx="734700" cy="484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5" type="title"/>
          </p:nvPr>
        </p:nvSpPr>
        <p:spPr>
          <a:xfrm>
            <a:off x="3419271" y="3140251"/>
            <a:ext cx="734700" cy="484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6" type="title"/>
          </p:nvPr>
        </p:nvSpPr>
        <p:spPr>
          <a:xfrm>
            <a:off x="6118550" y="1467375"/>
            <a:ext cx="734700" cy="484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hasCustomPrompt="1" idx="7" type="title"/>
          </p:nvPr>
        </p:nvSpPr>
        <p:spPr>
          <a:xfrm>
            <a:off x="6118550" y="3140251"/>
            <a:ext cx="734700" cy="484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idx="1" type="subTitle"/>
          </p:nvPr>
        </p:nvSpPr>
        <p:spPr>
          <a:xfrm>
            <a:off x="720000"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Poltawski Nowy"/>
                <a:ea typeface="Poltawski Nowy"/>
                <a:cs typeface="Poltawski Nowy"/>
                <a:sym typeface="Poltawski Now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 name="Google Shape;104;p13"/>
          <p:cNvSpPr txBox="1"/>
          <p:nvPr>
            <p:ph idx="8" type="subTitle"/>
          </p:nvPr>
        </p:nvSpPr>
        <p:spPr>
          <a:xfrm>
            <a:off x="3419271"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Poltawski Nowy"/>
                <a:ea typeface="Poltawski Nowy"/>
                <a:cs typeface="Poltawski Nowy"/>
                <a:sym typeface="Poltawski Now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 name="Google Shape;105;p13"/>
          <p:cNvSpPr txBox="1"/>
          <p:nvPr>
            <p:ph idx="9" type="subTitle"/>
          </p:nvPr>
        </p:nvSpPr>
        <p:spPr>
          <a:xfrm>
            <a:off x="6118549"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Poltawski Nowy"/>
                <a:ea typeface="Poltawski Nowy"/>
                <a:cs typeface="Poltawski Nowy"/>
                <a:sym typeface="Poltawski Now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6" name="Google Shape;106;p13"/>
          <p:cNvSpPr txBox="1"/>
          <p:nvPr>
            <p:ph idx="13" type="subTitle"/>
          </p:nvPr>
        </p:nvSpPr>
        <p:spPr>
          <a:xfrm>
            <a:off x="720000" y="36466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Poltawski Nowy"/>
                <a:ea typeface="Poltawski Nowy"/>
                <a:cs typeface="Poltawski Nowy"/>
                <a:sym typeface="Poltawski Now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 name="Google Shape;107;p13"/>
          <p:cNvSpPr txBox="1"/>
          <p:nvPr>
            <p:ph idx="14" type="subTitle"/>
          </p:nvPr>
        </p:nvSpPr>
        <p:spPr>
          <a:xfrm>
            <a:off x="3419271" y="36466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Poltawski Nowy"/>
                <a:ea typeface="Poltawski Nowy"/>
                <a:cs typeface="Poltawski Nowy"/>
                <a:sym typeface="Poltawski Now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8" name="Google Shape;108;p13"/>
          <p:cNvSpPr txBox="1"/>
          <p:nvPr>
            <p:ph idx="15" type="subTitle"/>
          </p:nvPr>
        </p:nvSpPr>
        <p:spPr>
          <a:xfrm>
            <a:off x="6118549" y="36466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Poltawski Nowy"/>
                <a:ea typeface="Poltawski Nowy"/>
                <a:cs typeface="Poltawski Nowy"/>
                <a:sym typeface="Poltawski Now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gradFill>
          <a:gsLst>
            <a:gs pos="0">
              <a:schemeClr val="lt1"/>
            </a:gs>
            <a:gs pos="22000">
              <a:schemeClr val="accent2"/>
            </a:gs>
            <a:gs pos="41000">
              <a:schemeClr val="lt1"/>
            </a:gs>
            <a:gs pos="81000">
              <a:schemeClr val="lt1"/>
            </a:gs>
            <a:gs pos="100000">
              <a:schemeClr val="lt1"/>
            </a:gs>
          </a:gsLst>
          <a:lin ang="18900044" scaled="0"/>
        </a:gradFill>
      </p:bgPr>
    </p:bg>
    <p:spTree>
      <p:nvGrpSpPr>
        <p:cNvPr id="109" name="Shape 109"/>
        <p:cNvGrpSpPr/>
        <p:nvPr/>
      </p:nvGrpSpPr>
      <p:grpSpPr>
        <a:xfrm>
          <a:off x="0" y="0"/>
          <a:ext cx="0" cy="0"/>
          <a:chOff x="0" y="0"/>
          <a:chExt cx="0" cy="0"/>
        </a:xfrm>
      </p:grpSpPr>
      <p:pic>
        <p:nvPicPr>
          <p:cNvPr id="110" name="Google Shape;110;p14"/>
          <p:cNvPicPr preferRelativeResize="0"/>
          <p:nvPr/>
        </p:nvPicPr>
        <p:blipFill>
          <a:blip r:embed="rId2">
            <a:alphaModFix/>
          </a:blip>
          <a:stretch>
            <a:fillRect/>
          </a:stretch>
        </p:blipFill>
        <p:spPr>
          <a:xfrm flipH="1">
            <a:off x="0" y="0"/>
            <a:ext cx="9144000" cy="5143509"/>
          </a:xfrm>
          <a:prstGeom prst="rect">
            <a:avLst/>
          </a:prstGeom>
          <a:noFill/>
          <a:ln>
            <a:noFill/>
          </a:ln>
        </p:spPr>
      </p:pic>
      <p:grpSp>
        <p:nvGrpSpPr>
          <p:cNvPr id="111" name="Google Shape;111;p14"/>
          <p:cNvGrpSpPr/>
          <p:nvPr/>
        </p:nvGrpSpPr>
        <p:grpSpPr>
          <a:xfrm>
            <a:off x="-1785722" y="-935076"/>
            <a:ext cx="11488895" cy="10622990"/>
            <a:chOff x="-1785722" y="-935076"/>
            <a:chExt cx="11488895" cy="10622990"/>
          </a:xfrm>
        </p:grpSpPr>
        <p:pic>
          <p:nvPicPr>
            <p:cNvPr id="112" name="Google Shape;112;p14"/>
            <p:cNvPicPr preferRelativeResize="0"/>
            <p:nvPr/>
          </p:nvPicPr>
          <p:blipFill>
            <a:blip r:embed="rId3">
              <a:alphaModFix/>
            </a:blip>
            <a:stretch>
              <a:fillRect/>
            </a:stretch>
          </p:blipFill>
          <p:spPr>
            <a:xfrm>
              <a:off x="5384425" y="-935076"/>
              <a:ext cx="4318748" cy="4318748"/>
            </a:xfrm>
            <a:prstGeom prst="rect">
              <a:avLst/>
            </a:prstGeom>
            <a:noFill/>
            <a:ln>
              <a:noFill/>
            </a:ln>
          </p:spPr>
        </p:pic>
        <p:pic>
          <p:nvPicPr>
            <p:cNvPr id="113" name="Google Shape;113;p14"/>
            <p:cNvPicPr preferRelativeResize="0"/>
            <p:nvPr/>
          </p:nvPicPr>
          <p:blipFill>
            <a:blip r:embed="rId4">
              <a:alphaModFix amt="70000"/>
            </a:blip>
            <a:stretch>
              <a:fillRect/>
            </a:stretch>
          </p:blipFill>
          <p:spPr>
            <a:xfrm rot="-4503644">
              <a:off x="-924073" y="2360226"/>
              <a:ext cx="6423099" cy="6717613"/>
            </a:xfrm>
            <a:prstGeom prst="rect">
              <a:avLst/>
            </a:prstGeom>
            <a:noFill/>
            <a:ln>
              <a:noFill/>
            </a:ln>
          </p:spPr>
        </p:pic>
        <p:pic>
          <p:nvPicPr>
            <p:cNvPr id="114" name="Google Shape;114;p14"/>
            <p:cNvPicPr preferRelativeResize="0"/>
            <p:nvPr/>
          </p:nvPicPr>
          <p:blipFill>
            <a:blip r:embed="rId5">
              <a:alphaModFix amt="61000"/>
            </a:blip>
            <a:stretch>
              <a:fillRect/>
            </a:stretch>
          </p:blipFill>
          <p:spPr>
            <a:xfrm>
              <a:off x="3868462" y="2415900"/>
              <a:ext cx="5326326" cy="5143501"/>
            </a:xfrm>
            <a:prstGeom prst="rect">
              <a:avLst/>
            </a:prstGeom>
            <a:noFill/>
            <a:ln>
              <a:noFill/>
            </a:ln>
          </p:spPr>
        </p:pic>
      </p:grpSp>
      <p:sp>
        <p:nvSpPr>
          <p:cNvPr id="115" name="Google Shape;115;p14"/>
          <p:cNvSpPr txBox="1"/>
          <p:nvPr>
            <p:ph type="title"/>
          </p:nvPr>
        </p:nvSpPr>
        <p:spPr>
          <a:xfrm>
            <a:off x="713225" y="2334163"/>
            <a:ext cx="3760200" cy="169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14"/>
          <p:cNvSpPr txBox="1"/>
          <p:nvPr>
            <p:ph hasCustomPrompt="1" idx="2" type="title"/>
          </p:nvPr>
        </p:nvSpPr>
        <p:spPr>
          <a:xfrm>
            <a:off x="713225" y="1367163"/>
            <a:ext cx="12054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7" name="Shape 117"/>
        <p:cNvGrpSpPr/>
        <p:nvPr/>
      </p:nvGrpSpPr>
      <p:grpSpPr>
        <a:xfrm>
          <a:off x="0" y="0"/>
          <a:ext cx="0" cy="0"/>
          <a:chOff x="0" y="0"/>
          <a:chExt cx="0" cy="0"/>
        </a:xfrm>
      </p:grpSpPr>
      <p:pic>
        <p:nvPicPr>
          <p:cNvPr id="118" name="Google Shape;118;p15"/>
          <p:cNvPicPr preferRelativeResize="0"/>
          <p:nvPr/>
        </p:nvPicPr>
        <p:blipFill rotWithShape="1">
          <a:blip r:embed="rId2">
            <a:alphaModFix/>
          </a:blip>
          <a:srcRect b="0" l="0" r="0" t="0"/>
          <a:stretch/>
        </p:blipFill>
        <p:spPr>
          <a:xfrm>
            <a:off x="0" y="0"/>
            <a:ext cx="9144007" cy="5143500"/>
          </a:xfrm>
          <a:prstGeom prst="rect">
            <a:avLst/>
          </a:prstGeom>
          <a:noFill/>
          <a:ln>
            <a:noFill/>
          </a:ln>
        </p:spPr>
      </p:pic>
      <p:grpSp>
        <p:nvGrpSpPr>
          <p:cNvPr id="119" name="Google Shape;119;p15"/>
          <p:cNvGrpSpPr/>
          <p:nvPr/>
        </p:nvGrpSpPr>
        <p:grpSpPr>
          <a:xfrm>
            <a:off x="-987200" y="-2750275"/>
            <a:ext cx="14696251" cy="8871524"/>
            <a:chOff x="-987200" y="-2750275"/>
            <a:chExt cx="14696251" cy="8871524"/>
          </a:xfrm>
        </p:grpSpPr>
        <p:pic>
          <p:nvPicPr>
            <p:cNvPr id="120" name="Google Shape;120;p15"/>
            <p:cNvPicPr preferRelativeResize="0"/>
            <p:nvPr/>
          </p:nvPicPr>
          <p:blipFill>
            <a:blip r:embed="rId3">
              <a:alphaModFix/>
            </a:blip>
            <a:stretch>
              <a:fillRect/>
            </a:stretch>
          </p:blipFill>
          <p:spPr>
            <a:xfrm>
              <a:off x="-987200" y="1123299"/>
              <a:ext cx="4318748" cy="4318748"/>
            </a:xfrm>
            <a:prstGeom prst="rect">
              <a:avLst/>
            </a:prstGeom>
            <a:noFill/>
            <a:ln>
              <a:noFill/>
            </a:ln>
          </p:spPr>
        </p:pic>
        <p:pic>
          <p:nvPicPr>
            <p:cNvPr id="121" name="Google Shape;121;p15"/>
            <p:cNvPicPr preferRelativeResize="0"/>
            <p:nvPr/>
          </p:nvPicPr>
          <p:blipFill>
            <a:blip r:embed="rId4">
              <a:alphaModFix amt="70000"/>
            </a:blip>
            <a:stretch>
              <a:fillRect/>
            </a:stretch>
          </p:blipFill>
          <p:spPr>
            <a:xfrm>
              <a:off x="7285952" y="-596362"/>
              <a:ext cx="6423099" cy="6717611"/>
            </a:xfrm>
            <a:prstGeom prst="rect">
              <a:avLst/>
            </a:prstGeom>
            <a:noFill/>
            <a:ln>
              <a:noFill/>
            </a:ln>
          </p:spPr>
        </p:pic>
        <p:pic>
          <p:nvPicPr>
            <p:cNvPr id="122" name="Google Shape;122;p15"/>
            <p:cNvPicPr preferRelativeResize="0"/>
            <p:nvPr/>
          </p:nvPicPr>
          <p:blipFill>
            <a:blip r:embed="rId5">
              <a:alphaModFix amt="61000"/>
            </a:blip>
            <a:stretch>
              <a:fillRect/>
            </a:stretch>
          </p:blipFill>
          <p:spPr>
            <a:xfrm>
              <a:off x="163737" y="-2750275"/>
              <a:ext cx="5326326" cy="5143501"/>
            </a:xfrm>
            <a:prstGeom prst="rect">
              <a:avLst/>
            </a:prstGeom>
            <a:noFill/>
            <a:ln>
              <a:noFill/>
            </a:ln>
          </p:spPr>
        </p:pic>
      </p:grpSp>
      <p:sp>
        <p:nvSpPr>
          <p:cNvPr id="123" name="Google Shape;123;p15"/>
          <p:cNvSpPr txBox="1"/>
          <p:nvPr>
            <p:ph type="title"/>
          </p:nvPr>
        </p:nvSpPr>
        <p:spPr>
          <a:xfrm>
            <a:off x="4164286" y="3001900"/>
            <a:ext cx="41541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4" name="Google Shape;124;p15"/>
          <p:cNvSpPr txBox="1"/>
          <p:nvPr>
            <p:ph idx="1" type="subTitle"/>
          </p:nvPr>
        </p:nvSpPr>
        <p:spPr>
          <a:xfrm>
            <a:off x="4164175" y="1028025"/>
            <a:ext cx="41541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5" name="Shape 125"/>
        <p:cNvGrpSpPr/>
        <p:nvPr/>
      </p:nvGrpSpPr>
      <p:grpSpPr>
        <a:xfrm>
          <a:off x="0" y="0"/>
          <a:ext cx="0" cy="0"/>
          <a:chOff x="0" y="0"/>
          <a:chExt cx="0" cy="0"/>
        </a:xfrm>
      </p:grpSpPr>
      <p:pic>
        <p:nvPicPr>
          <p:cNvPr id="126" name="Google Shape;126;p16"/>
          <p:cNvPicPr preferRelativeResize="0"/>
          <p:nvPr/>
        </p:nvPicPr>
        <p:blipFill>
          <a:blip r:embed="rId2">
            <a:alphaModFix/>
          </a:blip>
          <a:stretch>
            <a:fillRect/>
          </a:stretch>
        </p:blipFill>
        <p:spPr>
          <a:xfrm flipH="1">
            <a:off x="0" y="0"/>
            <a:ext cx="9144000" cy="5143509"/>
          </a:xfrm>
          <a:prstGeom prst="rect">
            <a:avLst/>
          </a:prstGeom>
          <a:noFill/>
          <a:ln>
            <a:noFill/>
          </a:ln>
        </p:spPr>
      </p:pic>
      <p:grpSp>
        <p:nvGrpSpPr>
          <p:cNvPr id="127" name="Google Shape;127;p16"/>
          <p:cNvGrpSpPr/>
          <p:nvPr/>
        </p:nvGrpSpPr>
        <p:grpSpPr>
          <a:xfrm>
            <a:off x="-2888698" y="-3810421"/>
            <a:ext cx="13673024" cy="11830871"/>
            <a:chOff x="-2888698" y="-3810421"/>
            <a:chExt cx="13673024" cy="11830871"/>
          </a:xfrm>
        </p:grpSpPr>
        <p:pic>
          <p:nvPicPr>
            <p:cNvPr id="128" name="Google Shape;128;p16"/>
            <p:cNvPicPr preferRelativeResize="0"/>
            <p:nvPr/>
          </p:nvPicPr>
          <p:blipFill>
            <a:blip r:embed="rId3">
              <a:alphaModFix amt="70000"/>
            </a:blip>
            <a:stretch>
              <a:fillRect/>
            </a:stretch>
          </p:blipFill>
          <p:spPr>
            <a:xfrm>
              <a:off x="4361227" y="-1335412"/>
              <a:ext cx="6423099" cy="6717611"/>
            </a:xfrm>
            <a:prstGeom prst="rect">
              <a:avLst/>
            </a:prstGeom>
            <a:noFill/>
            <a:ln>
              <a:noFill/>
            </a:ln>
          </p:spPr>
        </p:pic>
        <p:pic>
          <p:nvPicPr>
            <p:cNvPr id="129" name="Google Shape;129;p16"/>
            <p:cNvPicPr preferRelativeResize="0"/>
            <p:nvPr/>
          </p:nvPicPr>
          <p:blipFill>
            <a:blip r:embed="rId4">
              <a:alphaModFix/>
            </a:blip>
            <a:stretch>
              <a:fillRect/>
            </a:stretch>
          </p:blipFill>
          <p:spPr>
            <a:xfrm rot="4543513">
              <a:off x="-2383787" y="-3015601"/>
              <a:ext cx="6194026" cy="5857423"/>
            </a:xfrm>
            <a:prstGeom prst="rect">
              <a:avLst/>
            </a:prstGeom>
            <a:noFill/>
            <a:ln>
              <a:noFill/>
            </a:ln>
          </p:spPr>
        </p:pic>
        <p:pic>
          <p:nvPicPr>
            <p:cNvPr id="130" name="Google Shape;130;p16"/>
            <p:cNvPicPr preferRelativeResize="0"/>
            <p:nvPr/>
          </p:nvPicPr>
          <p:blipFill>
            <a:blip r:embed="rId5">
              <a:alphaModFix amt="61000"/>
            </a:blip>
            <a:stretch>
              <a:fillRect/>
            </a:stretch>
          </p:blipFill>
          <p:spPr>
            <a:xfrm>
              <a:off x="-2777538" y="2876950"/>
              <a:ext cx="5326326" cy="5143501"/>
            </a:xfrm>
            <a:prstGeom prst="rect">
              <a:avLst/>
            </a:prstGeom>
            <a:noFill/>
            <a:ln>
              <a:noFill/>
            </a:ln>
          </p:spPr>
        </p:pic>
      </p:grpSp>
      <p:sp>
        <p:nvSpPr>
          <p:cNvPr id="131" name="Google Shape;131;p16"/>
          <p:cNvSpPr txBox="1"/>
          <p:nvPr>
            <p:ph type="title"/>
          </p:nvPr>
        </p:nvSpPr>
        <p:spPr>
          <a:xfrm>
            <a:off x="778900" y="1413788"/>
            <a:ext cx="3519600" cy="1456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16"/>
          <p:cNvSpPr txBox="1"/>
          <p:nvPr>
            <p:ph idx="1" type="subTitle"/>
          </p:nvPr>
        </p:nvSpPr>
        <p:spPr>
          <a:xfrm>
            <a:off x="778900" y="3013613"/>
            <a:ext cx="3519600" cy="716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 name="Google Shape;133;p16"/>
          <p:cNvSpPr/>
          <p:nvPr>
            <p:ph idx="2" type="pic"/>
          </p:nvPr>
        </p:nvSpPr>
        <p:spPr>
          <a:xfrm>
            <a:off x="4858175" y="886802"/>
            <a:ext cx="3372300" cy="3369900"/>
          </a:xfrm>
          <a:prstGeom prst="ellipse">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2">
            <a:alphaModFix/>
          </a:blip>
          <a:stretch>
            <a:fillRect/>
          </a:stretch>
        </p:blipFill>
        <p:spPr>
          <a:xfrm>
            <a:off x="0" y="0"/>
            <a:ext cx="9144000" cy="5143509"/>
          </a:xfrm>
          <a:prstGeom prst="rect">
            <a:avLst/>
          </a:prstGeom>
          <a:noFill/>
          <a:ln>
            <a:noFill/>
          </a:ln>
        </p:spPr>
      </p:pic>
      <p:grpSp>
        <p:nvGrpSpPr>
          <p:cNvPr id="136" name="Google Shape;136;p17"/>
          <p:cNvGrpSpPr/>
          <p:nvPr/>
        </p:nvGrpSpPr>
        <p:grpSpPr>
          <a:xfrm>
            <a:off x="-1402059" y="-2032250"/>
            <a:ext cx="12006097" cy="11329954"/>
            <a:chOff x="-1402059" y="-2032250"/>
            <a:chExt cx="12006097" cy="11329954"/>
          </a:xfrm>
        </p:grpSpPr>
        <p:pic>
          <p:nvPicPr>
            <p:cNvPr id="137" name="Google Shape;137;p17"/>
            <p:cNvPicPr preferRelativeResize="0"/>
            <p:nvPr/>
          </p:nvPicPr>
          <p:blipFill>
            <a:blip r:embed="rId3">
              <a:alphaModFix amt="70000"/>
            </a:blip>
            <a:stretch>
              <a:fillRect/>
            </a:stretch>
          </p:blipFill>
          <p:spPr>
            <a:xfrm rot="5223427">
              <a:off x="-1094350" y="2559139"/>
              <a:ext cx="6423100" cy="6717613"/>
            </a:xfrm>
            <a:prstGeom prst="rect">
              <a:avLst/>
            </a:prstGeom>
            <a:noFill/>
            <a:ln>
              <a:noFill/>
            </a:ln>
          </p:spPr>
        </p:pic>
        <p:pic>
          <p:nvPicPr>
            <p:cNvPr id="138" name="Google Shape;138;p17"/>
            <p:cNvPicPr preferRelativeResize="0"/>
            <p:nvPr/>
          </p:nvPicPr>
          <p:blipFill>
            <a:blip r:embed="rId4">
              <a:alphaModFix amt="61000"/>
            </a:blip>
            <a:stretch>
              <a:fillRect/>
            </a:stretch>
          </p:blipFill>
          <p:spPr>
            <a:xfrm>
              <a:off x="5277712" y="-2032250"/>
              <a:ext cx="5326326" cy="5143501"/>
            </a:xfrm>
            <a:prstGeom prst="rect">
              <a:avLst/>
            </a:prstGeom>
            <a:noFill/>
            <a:ln>
              <a:noFill/>
            </a:ln>
          </p:spPr>
        </p:pic>
      </p:grpSp>
      <p:sp>
        <p:nvSpPr>
          <p:cNvPr id="139" name="Google Shape;139;p17"/>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17"/>
          <p:cNvSpPr txBox="1"/>
          <p:nvPr>
            <p:ph idx="1" type="subTitle"/>
          </p:nvPr>
        </p:nvSpPr>
        <p:spPr>
          <a:xfrm>
            <a:off x="931950" y="2256200"/>
            <a:ext cx="2227800" cy="9786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41" name="Shape 141"/>
        <p:cNvGrpSpPr/>
        <p:nvPr/>
      </p:nvGrpSpPr>
      <p:grpSpPr>
        <a:xfrm>
          <a:off x="0" y="0"/>
          <a:ext cx="0" cy="0"/>
          <a:chOff x="0" y="0"/>
          <a:chExt cx="0" cy="0"/>
        </a:xfrm>
      </p:grpSpPr>
      <p:pic>
        <p:nvPicPr>
          <p:cNvPr id="142" name="Google Shape;142;p1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43" name="Google Shape;143;p18"/>
          <p:cNvGrpSpPr/>
          <p:nvPr/>
        </p:nvGrpSpPr>
        <p:grpSpPr>
          <a:xfrm>
            <a:off x="-2628041" y="-2102819"/>
            <a:ext cx="14505366" cy="11751607"/>
            <a:chOff x="-2628041" y="-2102819"/>
            <a:chExt cx="14505366" cy="11751607"/>
          </a:xfrm>
        </p:grpSpPr>
        <p:pic>
          <p:nvPicPr>
            <p:cNvPr id="144" name="Google Shape;144;p18"/>
            <p:cNvPicPr preferRelativeResize="0"/>
            <p:nvPr/>
          </p:nvPicPr>
          <p:blipFill>
            <a:blip r:embed="rId3">
              <a:alphaModFix amt="28000"/>
            </a:blip>
            <a:stretch>
              <a:fillRect/>
            </a:stretch>
          </p:blipFill>
          <p:spPr>
            <a:xfrm>
              <a:off x="5454224" y="-1374525"/>
              <a:ext cx="6423101" cy="5143499"/>
            </a:xfrm>
            <a:prstGeom prst="rect">
              <a:avLst/>
            </a:prstGeom>
            <a:noFill/>
            <a:ln>
              <a:noFill/>
            </a:ln>
          </p:spPr>
        </p:pic>
        <p:pic>
          <p:nvPicPr>
            <p:cNvPr id="145" name="Google Shape;145;p18"/>
            <p:cNvPicPr preferRelativeResize="0"/>
            <p:nvPr/>
          </p:nvPicPr>
          <p:blipFill>
            <a:blip r:embed="rId4">
              <a:alphaModFix/>
            </a:blip>
            <a:stretch>
              <a:fillRect/>
            </a:stretch>
          </p:blipFill>
          <p:spPr>
            <a:xfrm rot="-4122250">
              <a:off x="-1871538" y="2770873"/>
              <a:ext cx="6194026" cy="5857424"/>
            </a:xfrm>
            <a:prstGeom prst="rect">
              <a:avLst/>
            </a:prstGeom>
            <a:noFill/>
            <a:ln>
              <a:noFill/>
            </a:ln>
          </p:spPr>
        </p:pic>
        <p:pic>
          <p:nvPicPr>
            <p:cNvPr id="146" name="Google Shape;146;p18"/>
            <p:cNvPicPr preferRelativeResize="0"/>
            <p:nvPr/>
          </p:nvPicPr>
          <p:blipFill>
            <a:blip r:embed="rId5">
              <a:alphaModFix amt="61000"/>
            </a:blip>
            <a:stretch>
              <a:fillRect/>
            </a:stretch>
          </p:blipFill>
          <p:spPr>
            <a:xfrm rot="4671168">
              <a:off x="-1778187" y="-1529876"/>
              <a:ext cx="5326324" cy="5143499"/>
            </a:xfrm>
            <a:prstGeom prst="rect">
              <a:avLst/>
            </a:prstGeom>
            <a:noFill/>
            <a:ln>
              <a:noFill/>
            </a:ln>
          </p:spPr>
        </p:pic>
      </p:grpSp>
      <p:sp>
        <p:nvSpPr>
          <p:cNvPr id="147" name="Google Shape;147;p18"/>
          <p:cNvSpPr txBox="1"/>
          <p:nvPr>
            <p:ph type="title"/>
          </p:nvPr>
        </p:nvSpPr>
        <p:spPr>
          <a:xfrm>
            <a:off x="4766625" y="1845613"/>
            <a:ext cx="3171600" cy="64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8" name="Google Shape;148;p18"/>
          <p:cNvSpPr txBox="1"/>
          <p:nvPr>
            <p:ph idx="1" type="subTitle"/>
          </p:nvPr>
        </p:nvSpPr>
        <p:spPr>
          <a:xfrm>
            <a:off x="4766775" y="2490088"/>
            <a:ext cx="3171600" cy="80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149" name="Shape 149"/>
        <p:cNvGrpSpPr/>
        <p:nvPr/>
      </p:nvGrpSpPr>
      <p:grpSpPr>
        <a:xfrm>
          <a:off x="0" y="0"/>
          <a:ext cx="0" cy="0"/>
          <a:chOff x="0" y="0"/>
          <a:chExt cx="0" cy="0"/>
        </a:xfrm>
      </p:grpSpPr>
      <p:pic>
        <p:nvPicPr>
          <p:cNvPr id="150" name="Google Shape;150;p19"/>
          <p:cNvPicPr preferRelativeResize="0"/>
          <p:nvPr/>
        </p:nvPicPr>
        <p:blipFill>
          <a:blip r:embed="rId2">
            <a:alphaModFix/>
          </a:blip>
          <a:stretch>
            <a:fillRect/>
          </a:stretch>
        </p:blipFill>
        <p:spPr>
          <a:xfrm flipH="1">
            <a:off x="0" y="0"/>
            <a:ext cx="9144000" cy="5143509"/>
          </a:xfrm>
          <a:prstGeom prst="rect">
            <a:avLst/>
          </a:prstGeom>
          <a:noFill/>
          <a:ln>
            <a:noFill/>
          </a:ln>
        </p:spPr>
      </p:pic>
      <p:grpSp>
        <p:nvGrpSpPr>
          <p:cNvPr id="151" name="Google Shape;151;p19"/>
          <p:cNvGrpSpPr/>
          <p:nvPr/>
        </p:nvGrpSpPr>
        <p:grpSpPr>
          <a:xfrm>
            <a:off x="-3308037" y="-3704555"/>
            <a:ext cx="14674438" cy="10062254"/>
            <a:chOff x="-3308037" y="-3704555"/>
            <a:chExt cx="14674438" cy="10062254"/>
          </a:xfrm>
        </p:grpSpPr>
        <p:pic>
          <p:nvPicPr>
            <p:cNvPr id="152" name="Google Shape;152;p19"/>
            <p:cNvPicPr preferRelativeResize="0"/>
            <p:nvPr/>
          </p:nvPicPr>
          <p:blipFill>
            <a:blip r:embed="rId3">
              <a:alphaModFix/>
            </a:blip>
            <a:stretch>
              <a:fillRect/>
            </a:stretch>
          </p:blipFill>
          <p:spPr>
            <a:xfrm rot="4842870">
              <a:off x="-777785" y="-3104276"/>
              <a:ext cx="6194025" cy="5857422"/>
            </a:xfrm>
            <a:prstGeom prst="rect">
              <a:avLst/>
            </a:prstGeom>
            <a:noFill/>
            <a:ln>
              <a:noFill/>
            </a:ln>
          </p:spPr>
        </p:pic>
        <p:pic>
          <p:nvPicPr>
            <p:cNvPr id="153" name="Google Shape;153;p19"/>
            <p:cNvPicPr preferRelativeResize="0"/>
            <p:nvPr/>
          </p:nvPicPr>
          <p:blipFill>
            <a:blip r:embed="rId3">
              <a:alphaModFix/>
            </a:blip>
            <a:stretch>
              <a:fillRect/>
            </a:stretch>
          </p:blipFill>
          <p:spPr>
            <a:xfrm>
              <a:off x="-3308037" y="-601826"/>
              <a:ext cx="6194026" cy="5857423"/>
            </a:xfrm>
            <a:prstGeom prst="rect">
              <a:avLst/>
            </a:prstGeom>
            <a:noFill/>
            <a:ln>
              <a:noFill/>
            </a:ln>
          </p:spPr>
        </p:pic>
        <p:pic>
          <p:nvPicPr>
            <p:cNvPr id="154" name="Google Shape;154;p19"/>
            <p:cNvPicPr preferRelativeResize="0"/>
            <p:nvPr/>
          </p:nvPicPr>
          <p:blipFill>
            <a:blip r:embed="rId4">
              <a:alphaModFix amt="70000"/>
            </a:blip>
            <a:stretch>
              <a:fillRect/>
            </a:stretch>
          </p:blipFill>
          <p:spPr>
            <a:xfrm>
              <a:off x="4943302" y="-359912"/>
              <a:ext cx="6423099" cy="6717611"/>
            </a:xfrm>
            <a:prstGeom prst="rect">
              <a:avLst/>
            </a:prstGeom>
            <a:noFill/>
            <a:ln>
              <a:noFill/>
            </a:ln>
          </p:spPr>
        </p:pic>
      </p:grpSp>
      <p:sp>
        <p:nvSpPr>
          <p:cNvPr id="155" name="Google Shape;155;p19"/>
          <p:cNvSpPr txBox="1"/>
          <p:nvPr>
            <p:ph type="title"/>
          </p:nvPr>
        </p:nvSpPr>
        <p:spPr>
          <a:xfrm>
            <a:off x="1316736" y="1847088"/>
            <a:ext cx="3173100" cy="640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19"/>
          <p:cNvSpPr txBox="1"/>
          <p:nvPr>
            <p:ph idx="1" type="subTitle"/>
          </p:nvPr>
        </p:nvSpPr>
        <p:spPr>
          <a:xfrm>
            <a:off x="1316736" y="2487168"/>
            <a:ext cx="31731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3">
    <p:spTree>
      <p:nvGrpSpPr>
        <p:cNvPr id="157" name="Shape 157"/>
        <p:cNvGrpSpPr/>
        <p:nvPr/>
      </p:nvGrpSpPr>
      <p:grpSpPr>
        <a:xfrm>
          <a:off x="0" y="0"/>
          <a:ext cx="0" cy="0"/>
          <a:chOff x="0" y="0"/>
          <a:chExt cx="0" cy="0"/>
        </a:xfrm>
      </p:grpSpPr>
      <p:pic>
        <p:nvPicPr>
          <p:cNvPr id="158" name="Google Shape;158;p20"/>
          <p:cNvPicPr preferRelativeResize="0"/>
          <p:nvPr/>
        </p:nvPicPr>
        <p:blipFill rotWithShape="1">
          <a:blip r:embed="rId2">
            <a:alphaModFix/>
          </a:blip>
          <a:srcRect b="0" l="0" r="0" t="0"/>
          <a:stretch/>
        </p:blipFill>
        <p:spPr>
          <a:xfrm>
            <a:off x="0" y="0"/>
            <a:ext cx="9144007" cy="5143500"/>
          </a:xfrm>
          <a:prstGeom prst="rect">
            <a:avLst/>
          </a:prstGeom>
          <a:noFill/>
          <a:ln>
            <a:noFill/>
          </a:ln>
        </p:spPr>
      </p:pic>
      <p:grpSp>
        <p:nvGrpSpPr>
          <p:cNvPr id="159" name="Google Shape;159;p20"/>
          <p:cNvGrpSpPr/>
          <p:nvPr/>
        </p:nvGrpSpPr>
        <p:grpSpPr>
          <a:xfrm>
            <a:off x="-3003646" y="-2857512"/>
            <a:ext cx="16132844" cy="12524666"/>
            <a:chOff x="-3003646" y="-2857512"/>
            <a:chExt cx="16132844" cy="12524666"/>
          </a:xfrm>
        </p:grpSpPr>
        <p:pic>
          <p:nvPicPr>
            <p:cNvPr id="160" name="Google Shape;160;p20"/>
            <p:cNvPicPr preferRelativeResize="0"/>
            <p:nvPr/>
          </p:nvPicPr>
          <p:blipFill>
            <a:blip r:embed="rId3">
              <a:alphaModFix amt="61000"/>
            </a:blip>
            <a:stretch>
              <a:fillRect/>
            </a:stretch>
          </p:blipFill>
          <p:spPr>
            <a:xfrm rot="-4684947">
              <a:off x="7399762" y="-2292425"/>
              <a:ext cx="5326327" cy="5143501"/>
            </a:xfrm>
            <a:prstGeom prst="rect">
              <a:avLst/>
            </a:prstGeom>
            <a:noFill/>
            <a:ln>
              <a:noFill/>
            </a:ln>
          </p:spPr>
        </p:pic>
        <p:pic>
          <p:nvPicPr>
            <p:cNvPr id="161" name="Google Shape;161;p20"/>
            <p:cNvPicPr preferRelativeResize="0"/>
            <p:nvPr/>
          </p:nvPicPr>
          <p:blipFill>
            <a:blip r:embed="rId4">
              <a:alphaModFix/>
            </a:blip>
            <a:stretch>
              <a:fillRect/>
            </a:stretch>
          </p:blipFill>
          <p:spPr>
            <a:xfrm rot="-4362530">
              <a:off x="-2383788" y="2910898"/>
              <a:ext cx="6194026" cy="5857424"/>
            </a:xfrm>
            <a:prstGeom prst="rect">
              <a:avLst/>
            </a:prstGeom>
            <a:noFill/>
            <a:ln>
              <a:noFill/>
            </a:ln>
          </p:spPr>
        </p:pic>
      </p:grpSp>
      <p:sp>
        <p:nvSpPr>
          <p:cNvPr id="162" name="Google Shape;162;p20"/>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20"/>
          <p:cNvSpPr txBox="1"/>
          <p:nvPr>
            <p:ph idx="1" type="subTitle"/>
          </p:nvPr>
        </p:nvSpPr>
        <p:spPr>
          <a:xfrm>
            <a:off x="713200" y="1289300"/>
            <a:ext cx="7708500" cy="1184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0" y="0"/>
            <a:ext cx="9144000" cy="5143509"/>
          </a:xfrm>
          <a:prstGeom prst="rect">
            <a:avLst/>
          </a:prstGeom>
          <a:noFill/>
          <a:ln>
            <a:noFill/>
          </a:ln>
        </p:spPr>
      </p:pic>
      <p:sp>
        <p:nvSpPr>
          <p:cNvPr id="22" name="Google Shape;22;p3"/>
          <p:cNvSpPr txBox="1"/>
          <p:nvPr>
            <p:ph type="title"/>
          </p:nvPr>
        </p:nvSpPr>
        <p:spPr>
          <a:xfrm>
            <a:off x="4333875" y="2559200"/>
            <a:ext cx="4096800" cy="15114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7225375" y="1592200"/>
            <a:ext cx="1205400" cy="915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b="1"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4" name="Google Shape;24;p3"/>
          <p:cNvGrpSpPr/>
          <p:nvPr/>
        </p:nvGrpSpPr>
        <p:grpSpPr>
          <a:xfrm>
            <a:off x="-1557198" y="-2203578"/>
            <a:ext cx="15132298" cy="10656329"/>
            <a:chOff x="-1557198" y="-2203578"/>
            <a:chExt cx="15132298" cy="10656329"/>
          </a:xfrm>
        </p:grpSpPr>
        <p:pic>
          <p:nvPicPr>
            <p:cNvPr id="25" name="Google Shape;25;p3"/>
            <p:cNvPicPr preferRelativeResize="0"/>
            <p:nvPr/>
          </p:nvPicPr>
          <p:blipFill>
            <a:blip r:embed="rId3">
              <a:alphaModFix/>
            </a:blip>
            <a:stretch>
              <a:fillRect/>
            </a:stretch>
          </p:blipFill>
          <p:spPr>
            <a:xfrm>
              <a:off x="-469700" y="-1009501"/>
              <a:ext cx="4318748" cy="4318748"/>
            </a:xfrm>
            <a:prstGeom prst="rect">
              <a:avLst/>
            </a:prstGeom>
            <a:noFill/>
            <a:ln>
              <a:noFill/>
            </a:ln>
          </p:spPr>
        </p:pic>
        <p:pic>
          <p:nvPicPr>
            <p:cNvPr id="26" name="Google Shape;26;p3"/>
            <p:cNvPicPr preferRelativeResize="0"/>
            <p:nvPr/>
          </p:nvPicPr>
          <p:blipFill>
            <a:blip r:embed="rId4">
              <a:alphaModFix amt="28000"/>
            </a:blip>
            <a:stretch>
              <a:fillRect/>
            </a:stretch>
          </p:blipFill>
          <p:spPr>
            <a:xfrm rot="-3607460">
              <a:off x="-939026" y="-709526"/>
              <a:ext cx="6423102" cy="5143500"/>
            </a:xfrm>
            <a:prstGeom prst="rect">
              <a:avLst/>
            </a:prstGeom>
            <a:noFill/>
            <a:ln>
              <a:noFill/>
            </a:ln>
          </p:spPr>
        </p:pic>
        <p:pic>
          <p:nvPicPr>
            <p:cNvPr id="27" name="Google Shape;27;p3"/>
            <p:cNvPicPr preferRelativeResize="0"/>
            <p:nvPr/>
          </p:nvPicPr>
          <p:blipFill>
            <a:blip r:embed="rId5">
              <a:alphaModFix amt="70000"/>
            </a:blip>
            <a:stretch>
              <a:fillRect/>
            </a:stretch>
          </p:blipFill>
          <p:spPr>
            <a:xfrm rot="-4503644">
              <a:off x="6290352" y="-1496587"/>
              <a:ext cx="6423099" cy="6717613"/>
            </a:xfrm>
            <a:prstGeom prst="rect">
              <a:avLst/>
            </a:prstGeom>
            <a:noFill/>
            <a:ln>
              <a:noFill/>
            </a:ln>
          </p:spPr>
        </p:pic>
        <p:pic>
          <p:nvPicPr>
            <p:cNvPr id="28" name="Google Shape;28;p3"/>
            <p:cNvPicPr preferRelativeResize="0"/>
            <p:nvPr/>
          </p:nvPicPr>
          <p:blipFill>
            <a:blip r:embed="rId6">
              <a:alphaModFix amt="61000"/>
            </a:blip>
            <a:stretch>
              <a:fillRect/>
            </a:stretch>
          </p:blipFill>
          <p:spPr>
            <a:xfrm>
              <a:off x="-469688" y="3309250"/>
              <a:ext cx="5326326" cy="5143501"/>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3_1">
    <p:spTree>
      <p:nvGrpSpPr>
        <p:cNvPr id="164" name="Shape 164"/>
        <p:cNvGrpSpPr/>
        <p:nvPr/>
      </p:nvGrpSpPr>
      <p:grpSpPr>
        <a:xfrm>
          <a:off x="0" y="0"/>
          <a:ext cx="0" cy="0"/>
          <a:chOff x="0" y="0"/>
          <a:chExt cx="0" cy="0"/>
        </a:xfrm>
      </p:grpSpPr>
      <p:pic>
        <p:nvPicPr>
          <p:cNvPr id="165" name="Google Shape;165;p21"/>
          <p:cNvPicPr preferRelativeResize="0"/>
          <p:nvPr/>
        </p:nvPicPr>
        <p:blipFill>
          <a:blip r:embed="rId2">
            <a:alphaModFix/>
          </a:blip>
          <a:stretch>
            <a:fillRect/>
          </a:stretch>
        </p:blipFill>
        <p:spPr>
          <a:xfrm flipH="1">
            <a:off x="0" y="0"/>
            <a:ext cx="9144000" cy="5143500"/>
          </a:xfrm>
          <a:prstGeom prst="rect">
            <a:avLst/>
          </a:prstGeom>
          <a:noFill/>
          <a:ln>
            <a:noFill/>
          </a:ln>
        </p:spPr>
      </p:pic>
      <p:grpSp>
        <p:nvGrpSpPr>
          <p:cNvPr id="166" name="Google Shape;166;p21"/>
          <p:cNvGrpSpPr/>
          <p:nvPr/>
        </p:nvGrpSpPr>
        <p:grpSpPr>
          <a:xfrm>
            <a:off x="-4107101" y="-3774115"/>
            <a:ext cx="14701446" cy="9944503"/>
            <a:chOff x="-4107101" y="-3774115"/>
            <a:chExt cx="14701446" cy="9944503"/>
          </a:xfrm>
        </p:grpSpPr>
        <p:pic>
          <p:nvPicPr>
            <p:cNvPr id="167" name="Google Shape;167;p21"/>
            <p:cNvPicPr preferRelativeResize="0"/>
            <p:nvPr/>
          </p:nvPicPr>
          <p:blipFill>
            <a:blip r:embed="rId3">
              <a:alphaModFix amt="28000"/>
            </a:blip>
            <a:stretch>
              <a:fillRect/>
            </a:stretch>
          </p:blipFill>
          <p:spPr>
            <a:xfrm rot="5570267">
              <a:off x="4655198" y="263701"/>
              <a:ext cx="6423104" cy="5143501"/>
            </a:xfrm>
            <a:prstGeom prst="rect">
              <a:avLst/>
            </a:prstGeom>
            <a:noFill/>
            <a:ln>
              <a:noFill/>
            </a:ln>
          </p:spPr>
        </p:pic>
        <p:pic>
          <p:nvPicPr>
            <p:cNvPr id="168" name="Google Shape;168;p21"/>
            <p:cNvPicPr preferRelativeResize="0"/>
            <p:nvPr/>
          </p:nvPicPr>
          <p:blipFill>
            <a:blip r:embed="rId4">
              <a:alphaModFix/>
            </a:blip>
            <a:stretch>
              <a:fillRect/>
            </a:stretch>
          </p:blipFill>
          <p:spPr>
            <a:xfrm rot="-3607016">
              <a:off x="-3121763" y="-2558403"/>
              <a:ext cx="6194027" cy="5857423"/>
            </a:xfrm>
            <a:prstGeom prst="rect">
              <a:avLst/>
            </a:prstGeom>
            <a:noFill/>
            <a:ln>
              <a:noFill/>
            </a:ln>
          </p:spPr>
        </p:pic>
        <p:pic>
          <p:nvPicPr>
            <p:cNvPr id="169" name="Google Shape;169;p21"/>
            <p:cNvPicPr preferRelativeResize="0"/>
            <p:nvPr/>
          </p:nvPicPr>
          <p:blipFill>
            <a:blip r:embed="rId5">
              <a:alphaModFix amt="61000"/>
            </a:blip>
            <a:stretch>
              <a:fillRect/>
            </a:stretch>
          </p:blipFill>
          <p:spPr>
            <a:xfrm>
              <a:off x="-3408388" y="-2624050"/>
              <a:ext cx="5326326" cy="5143501"/>
            </a:xfrm>
            <a:prstGeom prst="rect">
              <a:avLst/>
            </a:prstGeom>
            <a:noFill/>
            <a:ln>
              <a:noFill/>
            </a:ln>
          </p:spPr>
        </p:pic>
      </p:grpSp>
      <p:sp>
        <p:nvSpPr>
          <p:cNvPr id="170" name="Google Shape;170;p21"/>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21"/>
          <p:cNvSpPr txBox="1"/>
          <p:nvPr>
            <p:ph idx="1" type="subTitle"/>
          </p:nvPr>
        </p:nvSpPr>
        <p:spPr>
          <a:xfrm>
            <a:off x="713200" y="1289302"/>
            <a:ext cx="7708500" cy="33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72" name="Shape 172"/>
        <p:cNvGrpSpPr/>
        <p:nvPr/>
      </p:nvGrpSpPr>
      <p:grpSpPr>
        <a:xfrm>
          <a:off x="0" y="0"/>
          <a:ext cx="0" cy="0"/>
          <a:chOff x="0" y="0"/>
          <a:chExt cx="0" cy="0"/>
        </a:xfrm>
      </p:grpSpPr>
      <p:pic>
        <p:nvPicPr>
          <p:cNvPr id="173" name="Google Shape;173;p2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74" name="Google Shape;174;p22"/>
          <p:cNvGrpSpPr/>
          <p:nvPr/>
        </p:nvGrpSpPr>
        <p:grpSpPr>
          <a:xfrm>
            <a:off x="-2034301" y="-4515626"/>
            <a:ext cx="13918889" cy="11929500"/>
            <a:chOff x="-2034301" y="-4515626"/>
            <a:chExt cx="13918889" cy="11929500"/>
          </a:xfrm>
        </p:grpSpPr>
        <p:pic>
          <p:nvPicPr>
            <p:cNvPr id="175" name="Google Shape;175;p22"/>
            <p:cNvPicPr preferRelativeResize="0"/>
            <p:nvPr/>
          </p:nvPicPr>
          <p:blipFill>
            <a:blip r:embed="rId3">
              <a:alphaModFix amt="70000"/>
            </a:blip>
            <a:stretch>
              <a:fillRect/>
            </a:stretch>
          </p:blipFill>
          <p:spPr>
            <a:xfrm rot="-4860668">
              <a:off x="4853703" y="-4177537"/>
              <a:ext cx="6423098" cy="6717611"/>
            </a:xfrm>
            <a:prstGeom prst="rect">
              <a:avLst/>
            </a:prstGeom>
            <a:noFill/>
            <a:ln>
              <a:noFill/>
            </a:ln>
          </p:spPr>
        </p:pic>
        <p:pic>
          <p:nvPicPr>
            <p:cNvPr id="176" name="Google Shape;176;p22"/>
            <p:cNvPicPr preferRelativeResize="0"/>
            <p:nvPr/>
          </p:nvPicPr>
          <p:blipFill>
            <a:blip r:embed="rId4">
              <a:alphaModFix amt="28000"/>
            </a:blip>
            <a:stretch>
              <a:fillRect/>
            </a:stretch>
          </p:blipFill>
          <p:spPr>
            <a:xfrm rot="10800000">
              <a:off x="-2034301" y="2270375"/>
              <a:ext cx="6423101" cy="5143499"/>
            </a:xfrm>
            <a:prstGeom prst="rect">
              <a:avLst/>
            </a:prstGeom>
            <a:noFill/>
            <a:ln>
              <a:noFill/>
            </a:ln>
          </p:spPr>
        </p:pic>
      </p:grpSp>
      <p:sp>
        <p:nvSpPr>
          <p:cNvPr id="177" name="Google Shape;177;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 name="Google Shape;178;p22"/>
          <p:cNvSpPr txBox="1"/>
          <p:nvPr>
            <p:ph idx="1" type="subTitle"/>
          </p:nvPr>
        </p:nvSpPr>
        <p:spPr>
          <a:xfrm>
            <a:off x="4923075" y="2748525"/>
            <a:ext cx="2460900" cy="1800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22"/>
          <p:cNvSpPr txBox="1"/>
          <p:nvPr>
            <p:ph idx="2" type="subTitle"/>
          </p:nvPr>
        </p:nvSpPr>
        <p:spPr>
          <a:xfrm>
            <a:off x="1580900" y="2748525"/>
            <a:ext cx="2460900" cy="1800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0" name="Google Shape;180;p22"/>
          <p:cNvSpPr txBox="1"/>
          <p:nvPr>
            <p:ph idx="3" type="subTitle"/>
          </p:nvPr>
        </p:nvSpPr>
        <p:spPr>
          <a:xfrm>
            <a:off x="1580901" y="2189625"/>
            <a:ext cx="24609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Poltawski Nowy SemiBold"/>
                <a:ea typeface="Poltawski Nowy SemiBold"/>
                <a:cs typeface="Poltawski Nowy SemiBold"/>
                <a:sym typeface="Poltawski Nowy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1" name="Google Shape;181;p22"/>
          <p:cNvSpPr txBox="1"/>
          <p:nvPr>
            <p:ph idx="4" type="subTitle"/>
          </p:nvPr>
        </p:nvSpPr>
        <p:spPr>
          <a:xfrm>
            <a:off x="4923099" y="2189625"/>
            <a:ext cx="24609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Poltawski Nowy SemiBold"/>
                <a:ea typeface="Poltawski Nowy SemiBold"/>
                <a:cs typeface="Poltawski Nowy SemiBold"/>
                <a:sym typeface="Poltawski Nowy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82" name="Shape 182"/>
        <p:cNvGrpSpPr/>
        <p:nvPr/>
      </p:nvGrpSpPr>
      <p:grpSpPr>
        <a:xfrm>
          <a:off x="0" y="0"/>
          <a:ext cx="0" cy="0"/>
          <a:chOff x="0" y="0"/>
          <a:chExt cx="0" cy="0"/>
        </a:xfrm>
      </p:grpSpPr>
      <p:pic>
        <p:nvPicPr>
          <p:cNvPr id="183" name="Google Shape;183;p2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84" name="Google Shape;184;p23"/>
          <p:cNvGrpSpPr/>
          <p:nvPr/>
        </p:nvGrpSpPr>
        <p:grpSpPr>
          <a:xfrm>
            <a:off x="-3207322" y="-2272275"/>
            <a:ext cx="14427722" cy="10414604"/>
            <a:chOff x="-3207322" y="-2272275"/>
            <a:chExt cx="14427722" cy="10414604"/>
          </a:xfrm>
        </p:grpSpPr>
        <p:pic>
          <p:nvPicPr>
            <p:cNvPr id="185" name="Google Shape;185;p23"/>
            <p:cNvPicPr preferRelativeResize="0"/>
            <p:nvPr/>
          </p:nvPicPr>
          <p:blipFill>
            <a:blip r:embed="rId3">
              <a:alphaModFix amt="28000"/>
            </a:blip>
            <a:stretch>
              <a:fillRect/>
            </a:stretch>
          </p:blipFill>
          <p:spPr>
            <a:xfrm>
              <a:off x="4797299" y="-2272275"/>
              <a:ext cx="6423101" cy="5143499"/>
            </a:xfrm>
            <a:prstGeom prst="rect">
              <a:avLst/>
            </a:prstGeom>
            <a:noFill/>
            <a:ln>
              <a:noFill/>
            </a:ln>
          </p:spPr>
        </p:pic>
        <p:pic>
          <p:nvPicPr>
            <p:cNvPr id="186" name="Google Shape;186;p23"/>
            <p:cNvPicPr preferRelativeResize="0"/>
            <p:nvPr/>
          </p:nvPicPr>
          <p:blipFill>
            <a:blip r:embed="rId3">
              <a:alphaModFix amt="28000"/>
            </a:blip>
            <a:stretch>
              <a:fillRect/>
            </a:stretch>
          </p:blipFill>
          <p:spPr>
            <a:xfrm rot="-9940315">
              <a:off x="-2670777" y="2284050"/>
              <a:ext cx="6423102" cy="5143500"/>
            </a:xfrm>
            <a:prstGeom prst="rect">
              <a:avLst/>
            </a:prstGeom>
            <a:noFill/>
            <a:ln>
              <a:noFill/>
            </a:ln>
          </p:spPr>
        </p:pic>
      </p:grpSp>
      <p:sp>
        <p:nvSpPr>
          <p:cNvPr id="187" name="Google Shape;18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8" name="Google Shape;188;p23"/>
          <p:cNvSpPr txBox="1"/>
          <p:nvPr>
            <p:ph idx="1" type="subTitle"/>
          </p:nvPr>
        </p:nvSpPr>
        <p:spPr>
          <a:xfrm>
            <a:off x="937625" y="2759216"/>
            <a:ext cx="21753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23"/>
          <p:cNvSpPr txBox="1"/>
          <p:nvPr>
            <p:ph idx="2" type="subTitle"/>
          </p:nvPr>
        </p:nvSpPr>
        <p:spPr>
          <a:xfrm>
            <a:off x="3484347" y="2759216"/>
            <a:ext cx="21753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3"/>
          <p:cNvSpPr txBox="1"/>
          <p:nvPr>
            <p:ph idx="3" type="subTitle"/>
          </p:nvPr>
        </p:nvSpPr>
        <p:spPr>
          <a:xfrm>
            <a:off x="6031075" y="2759216"/>
            <a:ext cx="21753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3"/>
          <p:cNvSpPr txBox="1"/>
          <p:nvPr>
            <p:ph idx="4" type="subTitle"/>
          </p:nvPr>
        </p:nvSpPr>
        <p:spPr>
          <a:xfrm>
            <a:off x="937625" y="2095818"/>
            <a:ext cx="2175300" cy="66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2" name="Google Shape;192;p23"/>
          <p:cNvSpPr txBox="1"/>
          <p:nvPr>
            <p:ph idx="5" type="subTitle"/>
          </p:nvPr>
        </p:nvSpPr>
        <p:spPr>
          <a:xfrm>
            <a:off x="3484350" y="2095818"/>
            <a:ext cx="2175300" cy="66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 name="Google Shape;193;p23"/>
          <p:cNvSpPr txBox="1"/>
          <p:nvPr>
            <p:ph idx="6" type="subTitle"/>
          </p:nvPr>
        </p:nvSpPr>
        <p:spPr>
          <a:xfrm>
            <a:off x="6031075" y="2095818"/>
            <a:ext cx="2175300" cy="66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94" name="Shape 194"/>
        <p:cNvGrpSpPr/>
        <p:nvPr/>
      </p:nvGrpSpPr>
      <p:grpSpPr>
        <a:xfrm>
          <a:off x="0" y="0"/>
          <a:ext cx="0" cy="0"/>
          <a:chOff x="0" y="0"/>
          <a:chExt cx="0" cy="0"/>
        </a:xfrm>
      </p:grpSpPr>
      <p:pic>
        <p:nvPicPr>
          <p:cNvPr id="195" name="Google Shape;195;p24"/>
          <p:cNvPicPr preferRelativeResize="0"/>
          <p:nvPr/>
        </p:nvPicPr>
        <p:blipFill>
          <a:blip r:embed="rId2">
            <a:alphaModFix/>
          </a:blip>
          <a:stretch>
            <a:fillRect/>
          </a:stretch>
        </p:blipFill>
        <p:spPr>
          <a:xfrm rot="10800000">
            <a:off x="0" y="0"/>
            <a:ext cx="9144000" cy="5143509"/>
          </a:xfrm>
          <a:prstGeom prst="rect">
            <a:avLst/>
          </a:prstGeom>
          <a:noFill/>
          <a:ln>
            <a:noFill/>
          </a:ln>
        </p:spPr>
      </p:pic>
      <p:grpSp>
        <p:nvGrpSpPr>
          <p:cNvPr id="196" name="Google Shape;196;p24"/>
          <p:cNvGrpSpPr/>
          <p:nvPr/>
        </p:nvGrpSpPr>
        <p:grpSpPr>
          <a:xfrm>
            <a:off x="-3752535" y="-4557401"/>
            <a:ext cx="16359274" cy="14348229"/>
            <a:chOff x="-3752535" y="-4557401"/>
            <a:chExt cx="16359274" cy="14348229"/>
          </a:xfrm>
        </p:grpSpPr>
        <p:pic>
          <p:nvPicPr>
            <p:cNvPr id="197" name="Google Shape;197;p24"/>
            <p:cNvPicPr preferRelativeResize="0"/>
            <p:nvPr/>
          </p:nvPicPr>
          <p:blipFill>
            <a:blip r:embed="rId3">
              <a:alphaModFix amt="28000"/>
            </a:blip>
            <a:stretch>
              <a:fillRect/>
            </a:stretch>
          </p:blipFill>
          <p:spPr>
            <a:xfrm rot="-3458596">
              <a:off x="-1134552" y="-3039877"/>
              <a:ext cx="6423102" cy="5143500"/>
            </a:xfrm>
            <a:prstGeom prst="rect">
              <a:avLst/>
            </a:prstGeom>
            <a:noFill/>
            <a:ln>
              <a:noFill/>
            </a:ln>
          </p:spPr>
        </p:pic>
        <p:pic>
          <p:nvPicPr>
            <p:cNvPr id="198" name="Google Shape;198;p24"/>
            <p:cNvPicPr preferRelativeResize="0"/>
            <p:nvPr/>
          </p:nvPicPr>
          <p:blipFill>
            <a:blip r:embed="rId4">
              <a:alphaModFix/>
            </a:blip>
            <a:stretch>
              <a:fillRect/>
            </a:stretch>
          </p:blipFill>
          <p:spPr>
            <a:xfrm>
              <a:off x="6412713" y="445024"/>
              <a:ext cx="6194026" cy="5857423"/>
            </a:xfrm>
            <a:prstGeom prst="rect">
              <a:avLst/>
            </a:prstGeom>
            <a:noFill/>
            <a:ln>
              <a:noFill/>
            </a:ln>
          </p:spPr>
        </p:pic>
        <p:pic>
          <p:nvPicPr>
            <p:cNvPr id="199" name="Google Shape;199;p24"/>
            <p:cNvPicPr preferRelativeResize="0"/>
            <p:nvPr/>
          </p:nvPicPr>
          <p:blipFill>
            <a:blip r:embed="rId5">
              <a:alphaModFix amt="61000"/>
            </a:blip>
            <a:stretch>
              <a:fillRect/>
            </a:stretch>
          </p:blipFill>
          <p:spPr>
            <a:xfrm>
              <a:off x="6962662" y="-2968750"/>
              <a:ext cx="5326326" cy="5143501"/>
            </a:xfrm>
            <a:prstGeom prst="rect">
              <a:avLst/>
            </a:prstGeom>
            <a:noFill/>
            <a:ln>
              <a:noFill/>
            </a:ln>
          </p:spPr>
        </p:pic>
        <p:pic>
          <p:nvPicPr>
            <p:cNvPr id="200" name="Google Shape;200;p24"/>
            <p:cNvPicPr preferRelativeResize="0"/>
            <p:nvPr/>
          </p:nvPicPr>
          <p:blipFill>
            <a:blip r:embed="rId5">
              <a:alphaModFix amt="61000"/>
            </a:blip>
            <a:stretch>
              <a:fillRect/>
            </a:stretch>
          </p:blipFill>
          <p:spPr>
            <a:xfrm rot="6427479">
              <a:off x="-3173790" y="3916725"/>
              <a:ext cx="5326329" cy="5143503"/>
            </a:xfrm>
            <a:prstGeom prst="rect">
              <a:avLst/>
            </a:prstGeom>
            <a:noFill/>
            <a:ln>
              <a:noFill/>
            </a:ln>
          </p:spPr>
        </p:pic>
      </p:grpSp>
      <p:sp>
        <p:nvSpPr>
          <p:cNvPr id="201" name="Google Shape;20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24"/>
          <p:cNvSpPr txBox="1"/>
          <p:nvPr>
            <p:ph idx="1" type="subTitle"/>
          </p:nvPr>
        </p:nvSpPr>
        <p:spPr>
          <a:xfrm>
            <a:off x="937625" y="3807951"/>
            <a:ext cx="2175300" cy="536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3" name="Google Shape;203;p24"/>
          <p:cNvSpPr txBox="1"/>
          <p:nvPr>
            <p:ph idx="2" type="subTitle"/>
          </p:nvPr>
        </p:nvSpPr>
        <p:spPr>
          <a:xfrm>
            <a:off x="3484347" y="3831426"/>
            <a:ext cx="2175300" cy="536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4" name="Google Shape;204;p24"/>
          <p:cNvSpPr txBox="1"/>
          <p:nvPr>
            <p:ph idx="3" type="subTitle"/>
          </p:nvPr>
        </p:nvSpPr>
        <p:spPr>
          <a:xfrm>
            <a:off x="6031075" y="3831426"/>
            <a:ext cx="2175300" cy="536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5" name="Google Shape;205;p24"/>
          <p:cNvSpPr txBox="1"/>
          <p:nvPr>
            <p:ph idx="4" type="subTitle"/>
          </p:nvPr>
        </p:nvSpPr>
        <p:spPr>
          <a:xfrm>
            <a:off x="937625" y="3224141"/>
            <a:ext cx="2175300" cy="66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6" name="Google Shape;206;p24"/>
          <p:cNvSpPr txBox="1"/>
          <p:nvPr>
            <p:ph idx="5" type="subTitle"/>
          </p:nvPr>
        </p:nvSpPr>
        <p:spPr>
          <a:xfrm>
            <a:off x="3484350" y="3224141"/>
            <a:ext cx="2175300" cy="66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7" name="Google Shape;207;p24"/>
          <p:cNvSpPr txBox="1"/>
          <p:nvPr>
            <p:ph idx="6" type="subTitle"/>
          </p:nvPr>
        </p:nvSpPr>
        <p:spPr>
          <a:xfrm>
            <a:off x="6031075" y="3224141"/>
            <a:ext cx="2175300" cy="66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8" name="Shape 208"/>
        <p:cNvGrpSpPr/>
        <p:nvPr/>
      </p:nvGrpSpPr>
      <p:grpSpPr>
        <a:xfrm>
          <a:off x="0" y="0"/>
          <a:ext cx="0" cy="0"/>
          <a:chOff x="0" y="0"/>
          <a:chExt cx="0" cy="0"/>
        </a:xfrm>
      </p:grpSpPr>
      <p:pic>
        <p:nvPicPr>
          <p:cNvPr id="209" name="Google Shape;209;p25"/>
          <p:cNvPicPr preferRelativeResize="0"/>
          <p:nvPr/>
        </p:nvPicPr>
        <p:blipFill rotWithShape="1">
          <a:blip r:embed="rId2">
            <a:alphaModFix/>
          </a:blip>
          <a:srcRect b="0" l="0" r="0" t="0"/>
          <a:stretch/>
        </p:blipFill>
        <p:spPr>
          <a:xfrm flipH="1" rot="10800000">
            <a:off x="0" y="0"/>
            <a:ext cx="9144007" cy="5143500"/>
          </a:xfrm>
          <a:prstGeom prst="rect">
            <a:avLst/>
          </a:prstGeom>
          <a:noFill/>
          <a:ln>
            <a:noFill/>
          </a:ln>
        </p:spPr>
      </p:pic>
      <p:grpSp>
        <p:nvGrpSpPr>
          <p:cNvPr id="210" name="Google Shape;210;p25"/>
          <p:cNvGrpSpPr/>
          <p:nvPr/>
        </p:nvGrpSpPr>
        <p:grpSpPr>
          <a:xfrm>
            <a:off x="-4361364" y="-3953820"/>
            <a:ext cx="17050503" cy="13171815"/>
            <a:chOff x="-4361364" y="-3953820"/>
            <a:chExt cx="17050503" cy="13171815"/>
          </a:xfrm>
        </p:grpSpPr>
        <p:pic>
          <p:nvPicPr>
            <p:cNvPr id="211" name="Google Shape;211;p25"/>
            <p:cNvPicPr preferRelativeResize="0"/>
            <p:nvPr/>
          </p:nvPicPr>
          <p:blipFill>
            <a:blip r:embed="rId3">
              <a:alphaModFix amt="61000"/>
            </a:blip>
            <a:stretch>
              <a:fillRect/>
            </a:stretch>
          </p:blipFill>
          <p:spPr>
            <a:xfrm rot="4505955">
              <a:off x="-3775115" y="690400"/>
              <a:ext cx="5326328" cy="5143502"/>
            </a:xfrm>
            <a:prstGeom prst="rect">
              <a:avLst/>
            </a:prstGeom>
            <a:noFill/>
            <a:ln>
              <a:noFill/>
            </a:ln>
          </p:spPr>
        </p:pic>
        <p:pic>
          <p:nvPicPr>
            <p:cNvPr id="212" name="Google Shape;212;p25"/>
            <p:cNvPicPr preferRelativeResize="0"/>
            <p:nvPr/>
          </p:nvPicPr>
          <p:blipFill>
            <a:blip r:embed="rId4">
              <a:alphaModFix/>
            </a:blip>
            <a:stretch>
              <a:fillRect/>
            </a:stretch>
          </p:blipFill>
          <p:spPr>
            <a:xfrm rot="2387809">
              <a:off x="926463" y="2056800"/>
              <a:ext cx="6194026" cy="5857424"/>
            </a:xfrm>
            <a:prstGeom prst="rect">
              <a:avLst/>
            </a:prstGeom>
            <a:noFill/>
            <a:ln>
              <a:noFill/>
            </a:ln>
          </p:spPr>
        </p:pic>
        <p:pic>
          <p:nvPicPr>
            <p:cNvPr id="213" name="Google Shape;213;p25"/>
            <p:cNvPicPr preferRelativeResize="0"/>
            <p:nvPr/>
          </p:nvPicPr>
          <p:blipFill>
            <a:blip r:embed="rId3">
              <a:alphaModFix amt="61000"/>
            </a:blip>
            <a:stretch>
              <a:fillRect/>
            </a:stretch>
          </p:blipFill>
          <p:spPr>
            <a:xfrm rot="4505955">
              <a:off x="6855885" y="-341575"/>
              <a:ext cx="5326328" cy="5143502"/>
            </a:xfrm>
            <a:prstGeom prst="rect">
              <a:avLst/>
            </a:prstGeom>
            <a:noFill/>
            <a:ln>
              <a:noFill/>
            </a:ln>
          </p:spPr>
        </p:pic>
        <p:pic>
          <p:nvPicPr>
            <p:cNvPr id="214" name="Google Shape;214;p25"/>
            <p:cNvPicPr preferRelativeResize="0"/>
            <p:nvPr/>
          </p:nvPicPr>
          <p:blipFill>
            <a:blip r:embed="rId4">
              <a:alphaModFix/>
            </a:blip>
            <a:stretch>
              <a:fillRect/>
            </a:stretch>
          </p:blipFill>
          <p:spPr>
            <a:xfrm rot="2387809">
              <a:off x="-3204312" y="-2650050"/>
              <a:ext cx="6194026" cy="5857424"/>
            </a:xfrm>
            <a:prstGeom prst="rect">
              <a:avLst/>
            </a:prstGeom>
            <a:noFill/>
            <a:ln>
              <a:noFill/>
            </a:ln>
          </p:spPr>
        </p:pic>
      </p:grpSp>
      <p:sp>
        <p:nvSpPr>
          <p:cNvPr id="215" name="Google Shape;21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6" name="Google Shape;216;p25"/>
          <p:cNvSpPr txBox="1"/>
          <p:nvPr>
            <p:ph idx="1" type="subTitle"/>
          </p:nvPr>
        </p:nvSpPr>
        <p:spPr>
          <a:xfrm>
            <a:off x="1253224" y="1713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25"/>
          <p:cNvSpPr txBox="1"/>
          <p:nvPr>
            <p:ph idx="2" type="subTitle"/>
          </p:nvPr>
        </p:nvSpPr>
        <p:spPr>
          <a:xfrm>
            <a:off x="5079776" y="1713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8" name="Google Shape;218;p25"/>
          <p:cNvSpPr txBox="1"/>
          <p:nvPr>
            <p:ph idx="3" type="subTitle"/>
          </p:nvPr>
        </p:nvSpPr>
        <p:spPr>
          <a:xfrm>
            <a:off x="1253224" y="33736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9" name="Google Shape;219;p25"/>
          <p:cNvSpPr txBox="1"/>
          <p:nvPr>
            <p:ph idx="4" type="subTitle"/>
          </p:nvPr>
        </p:nvSpPr>
        <p:spPr>
          <a:xfrm>
            <a:off x="5079776" y="33736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0" name="Google Shape;220;p25"/>
          <p:cNvSpPr txBox="1"/>
          <p:nvPr>
            <p:ph idx="5" type="subTitle"/>
          </p:nvPr>
        </p:nvSpPr>
        <p:spPr>
          <a:xfrm>
            <a:off x="1253224" y="1343525"/>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21" name="Google Shape;221;p25"/>
          <p:cNvSpPr txBox="1"/>
          <p:nvPr>
            <p:ph idx="6" type="subTitle"/>
          </p:nvPr>
        </p:nvSpPr>
        <p:spPr>
          <a:xfrm>
            <a:off x="1253224" y="3004175"/>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22" name="Google Shape;222;p25"/>
          <p:cNvSpPr txBox="1"/>
          <p:nvPr>
            <p:ph idx="7" type="subTitle"/>
          </p:nvPr>
        </p:nvSpPr>
        <p:spPr>
          <a:xfrm>
            <a:off x="5079749" y="1343525"/>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23" name="Google Shape;223;p25"/>
          <p:cNvSpPr txBox="1"/>
          <p:nvPr>
            <p:ph idx="8" type="subTitle"/>
          </p:nvPr>
        </p:nvSpPr>
        <p:spPr>
          <a:xfrm>
            <a:off x="5079749" y="3004175"/>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24" name="Shape 224"/>
        <p:cNvGrpSpPr/>
        <p:nvPr/>
      </p:nvGrpSpPr>
      <p:grpSpPr>
        <a:xfrm>
          <a:off x="0" y="0"/>
          <a:ext cx="0" cy="0"/>
          <a:chOff x="0" y="0"/>
          <a:chExt cx="0" cy="0"/>
        </a:xfrm>
      </p:grpSpPr>
      <p:pic>
        <p:nvPicPr>
          <p:cNvPr id="225" name="Google Shape;225;p26"/>
          <p:cNvPicPr preferRelativeResize="0"/>
          <p:nvPr/>
        </p:nvPicPr>
        <p:blipFill rotWithShape="1">
          <a:blip r:embed="rId2">
            <a:alphaModFix/>
          </a:blip>
          <a:srcRect b="0" l="0" r="0" t="0"/>
          <a:stretch/>
        </p:blipFill>
        <p:spPr>
          <a:xfrm flipH="1" rot="10800000">
            <a:off x="0" y="0"/>
            <a:ext cx="9144007" cy="5143500"/>
          </a:xfrm>
          <a:prstGeom prst="rect">
            <a:avLst/>
          </a:prstGeom>
          <a:noFill/>
          <a:ln>
            <a:noFill/>
          </a:ln>
        </p:spPr>
      </p:pic>
      <p:grpSp>
        <p:nvGrpSpPr>
          <p:cNvPr id="226" name="Google Shape;226;p26"/>
          <p:cNvGrpSpPr/>
          <p:nvPr/>
        </p:nvGrpSpPr>
        <p:grpSpPr>
          <a:xfrm>
            <a:off x="-4047543" y="-2049026"/>
            <a:ext cx="17763939" cy="11452025"/>
            <a:chOff x="-4047543" y="-2049026"/>
            <a:chExt cx="17763939" cy="11452025"/>
          </a:xfrm>
        </p:grpSpPr>
        <p:pic>
          <p:nvPicPr>
            <p:cNvPr id="227" name="Google Shape;227;p26"/>
            <p:cNvPicPr preferRelativeResize="0"/>
            <p:nvPr/>
          </p:nvPicPr>
          <p:blipFill>
            <a:blip r:embed="rId3">
              <a:alphaModFix amt="61000"/>
            </a:blip>
            <a:stretch>
              <a:fillRect/>
            </a:stretch>
          </p:blipFill>
          <p:spPr>
            <a:xfrm rot="-7132130">
              <a:off x="-3172763" y="-1046914"/>
              <a:ext cx="5326328" cy="5143502"/>
            </a:xfrm>
            <a:prstGeom prst="rect">
              <a:avLst/>
            </a:prstGeom>
            <a:noFill/>
            <a:ln>
              <a:noFill/>
            </a:ln>
          </p:spPr>
        </p:pic>
        <p:pic>
          <p:nvPicPr>
            <p:cNvPr id="228" name="Google Shape;228;p26"/>
            <p:cNvPicPr preferRelativeResize="0"/>
            <p:nvPr/>
          </p:nvPicPr>
          <p:blipFill>
            <a:blip r:embed="rId3">
              <a:alphaModFix amt="61000"/>
            </a:blip>
            <a:stretch>
              <a:fillRect/>
            </a:stretch>
          </p:blipFill>
          <p:spPr>
            <a:xfrm rot="-7132130">
              <a:off x="7515287" y="3257386"/>
              <a:ext cx="5326328" cy="5143502"/>
            </a:xfrm>
            <a:prstGeom prst="rect">
              <a:avLst/>
            </a:prstGeom>
            <a:noFill/>
            <a:ln>
              <a:noFill/>
            </a:ln>
          </p:spPr>
        </p:pic>
      </p:grpSp>
      <p:sp>
        <p:nvSpPr>
          <p:cNvPr id="229" name="Google Shape;229;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0" name="Google Shape;230;p26"/>
          <p:cNvSpPr txBox="1"/>
          <p:nvPr>
            <p:ph idx="1" type="subTitle"/>
          </p:nvPr>
        </p:nvSpPr>
        <p:spPr>
          <a:xfrm>
            <a:off x="720000" y="17101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1" name="Google Shape;231;p26"/>
          <p:cNvSpPr txBox="1"/>
          <p:nvPr>
            <p:ph idx="2" type="subTitle"/>
          </p:nvPr>
        </p:nvSpPr>
        <p:spPr>
          <a:xfrm>
            <a:off x="3579000" y="17101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2" name="Google Shape;232;p26"/>
          <p:cNvSpPr txBox="1"/>
          <p:nvPr>
            <p:ph idx="3" type="subTitle"/>
          </p:nvPr>
        </p:nvSpPr>
        <p:spPr>
          <a:xfrm>
            <a:off x="720000" y="338219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3" name="Google Shape;233;p26"/>
          <p:cNvSpPr txBox="1"/>
          <p:nvPr>
            <p:ph idx="4" type="subTitle"/>
          </p:nvPr>
        </p:nvSpPr>
        <p:spPr>
          <a:xfrm>
            <a:off x="3578998" y="338219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4" name="Google Shape;234;p26"/>
          <p:cNvSpPr txBox="1"/>
          <p:nvPr>
            <p:ph idx="5" type="subTitle"/>
          </p:nvPr>
        </p:nvSpPr>
        <p:spPr>
          <a:xfrm>
            <a:off x="6437997" y="17101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5" name="Google Shape;235;p26"/>
          <p:cNvSpPr txBox="1"/>
          <p:nvPr>
            <p:ph idx="6" type="subTitle"/>
          </p:nvPr>
        </p:nvSpPr>
        <p:spPr>
          <a:xfrm>
            <a:off x="6437997" y="338219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6" name="Google Shape;236;p26"/>
          <p:cNvSpPr txBox="1"/>
          <p:nvPr>
            <p:ph idx="7" type="subTitle"/>
          </p:nvPr>
        </p:nvSpPr>
        <p:spPr>
          <a:xfrm>
            <a:off x="720000" y="1336275"/>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37" name="Google Shape;237;p26"/>
          <p:cNvSpPr txBox="1"/>
          <p:nvPr>
            <p:ph idx="8" type="subTitle"/>
          </p:nvPr>
        </p:nvSpPr>
        <p:spPr>
          <a:xfrm>
            <a:off x="3579000" y="1336275"/>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38" name="Google Shape;238;p26"/>
          <p:cNvSpPr txBox="1"/>
          <p:nvPr>
            <p:ph idx="9" type="subTitle"/>
          </p:nvPr>
        </p:nvSpPr>
        <p:spPr>
          <a:xfrm>
            <a:off x="6437997" y="1336275"/>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39" name="Google Shape;239;p26"/>
          <p:cNvSpPr txBox="1"/>
          <p:nvPr>
            <p:ph idx="13" type="subTitle"/>
          </p:nvPr>
        </p:nvSpPr>
        <p:spPr>
          <a:xfrm>
            <a:off x="720000" y="3005093"/>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 name="Google Shape;240;p26"/>
          <p:cNvSpPr txBox="1"/>
          <p:nvPr>
            <p:ph idx="14" type="subTitle"/>
          </p:nvPr>
        </p:nvSpPr>
        <p:spPr>
          <a:xfrm>
            <a:off x="3579000" y="3005093"/>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1" name="Google Shape;241;p26"/>
          <p:cNvSpPr txBox="1"/>
          <p:nvPr>
            <p:ph idx="15" type="subTitle"/>
          </p:nvPr>
        </p:nvSpPr>
        <p:spPr>
          <a:xfrm>
            <a:off x="6437997" y="3005093"/>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42" name="Shape 242"/>
        <p:cNvGrpSpPr/>
        <p:nvPr/>
      </p:nvGrpSpPr>
      <p:grpSpPr>
        <a:xfrm>
          <a:off x="0" y="0"/>
          <a:ext cx="0" cy="0"/>
          <a:chOff x="0" y="0"/>
          <a:chExt cx="0" cy="0"/>
        </a:xfrm>
      </p:grpSpPr>
      <p:pic>
        <p:nvPicPr>
          <p:cNvPr id="243" name="Google Shape;243;p27"/>
          <p:cNvPicPr preferRelativeResize="0"/>
          <p:nvPr/>
        </p:nvPicPr>
        <p:blipFill>
          <a:blip r:embed="rId2">
            <a:alphaModFix/>
          </a:blip>
          <a:stretch>
            <a:fillRect/>
          </a:stretch>
        </p:blipFill>
        <p:spPr>
          <a:xfrm rot="10800000">
            <a:off x="0" y="0"/>
            <a:ext cx="9144000" cy="5143509"/>
          </a:xfrm>
          <a:prstGeom prst="rect">
            <a:avLst/>
          </a:prstGeom>
          <a:noFill/>
          <a:ln>
            <a:noFill/>
          </a:ln>
        </p:spPr>
      </p:pic>
      <p:grpSp>
        <p:nvGrpSpPr>
          <p:cNvPr id="244" name="Google Shape;244;p27"/>
          <p:cNvGrpSpPr/>
          <p:nvPr/>
        </p:nvGrpSpPr>
        <p:grpSpPr>
          <a:xfrm>
            <a:off x="3025254" y="-2107325"/>
            <a:ext cx="7554498" cy="11041895"/>
            <a:chOff x="3025254" y="-2107325"/>
            <a:chExt cx="7554498" cy="11041895"/>
          </a:xfrm>
        </p:grpSpPr>
        <p:pic>
          <p:nvPicPr>
            <p:cNvPr id="245" name="Google Shape;245;p27"/>
            <p:cNvPicPr preferRelativeResize="0"/>
            <p:nvPr/>
          </p:nvPicPr>
          <p:blipFill>
            <a:blip r:embed="rId3">
              <a:alphaModFix/>
            </a:blip>
            <a:stretch>
              <a:fillRect/>
            </a:stretch>
          </p:blipFill>
          <p:spPr>
            <a:xfrm>
              <a:off x="5981650" y="339949"/>
              <a:ext cx="4318748" cy="4318748"/>
            </a:xfrm>
            <a:prstGeom prst="rect">
              <a:avLst/>
            </a:prstGeom>
            <a:noFill/>
            <a:ln>
              <a:noFill/>
            </a:ln>
          </p:spPr>
        </p:pic>
        <p:pic>
          <p:nvPicPr>
            <p:cNvPr id="246" name="Google Shape;246;p27"/>
            <p:cNvPicPr preferRelativeResize="0"/>
            <p:nvPr/>
          </p:nvPicPr>
          <p:blipFill>
            <a:blip r:embed="rId4">
              <a:alphaModFix amt="28000"/>
            </a:blip>
            <a:stretch>
              <a:fillRect/>
            </a:stretch>
          </p:blipFill>
          <p:spPr>
            <a:xfrm>
              <a:off x="3621499" y="-2107325"/>
              <a:ext cx="6423101" cy="5143499"/>
            </a:xfrm>
            <a:prstGeom prst="rect">
              <a:avLst/>
            </a:prstGeom>
            <a:noFill/>
            <a:ln>
              <a:noFill/>
            </a:ln>
          </p:spPr>
        </p:pic>
        <p:pic>
          <p:nvPicPr>
            <p:cNvPr id="247" name="Google Shape;247;p27"/>
            <p:cNvPicPr preferRelativeResize="0"/>
            <p:nvPr/>
          </p:nvPicPr>
          <p:blipFill>
            <a:blip r:embed="rId5">
              <a:alphaModFix amt="70000"/>
            </a:blip>
            <a:stretch>
              <a:fillRect/>
            </a:stretch>
          </p:blipFill>
          <p:spPr>
            <a:xfrm rot="-4914709">
              <a:off x="3590955" y="1923588"/>
              <a:ext cx="6423097" cy="6717610"/>
            </a:xfrm>
            <a:prstGeom prst="rect">
              <a:avLst/>
            </a:prstGeom>
            <a:noFill/>
            <a:ln>
              <a:noFill/>
            </a:ln>
          </p:spPr>
        </p:pic>
      </p:grpSp>
      <p:sp>
        <p:nvSpPr>
          <p:cNvPr id="248" name="Google Shape;248;p27"/>
          <p:cNvSpPr txBox="1"/>
          <p:nvPr>
            <p:ph hasCustomPrompt="1" type="title"/>
          </p:nvPr>
        </p:nvSpPr>
        <p:spPr>
          <a:xfrm>
            <a:off x="1058275" y="694600"/>
            <a:ext cx="3772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9" name="Google Shape;249;p27"/>
          <p:cNvSpPr txBox="1"/>
          <p:nvPr>
            <p:ph idx="1" type="subTitle"/>
          </p:nvPr>
        </p:nvSpPr>
        <p:spPr>
          <a:xfrm>
            <a:off x="1058275" y="1354341"/>
            <a:ext cx="3772200" cy="46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50" name="Google Shape;250;p27"/>
          <p:cNvSpPr txBox="1"/>
          <p:nvPr>
            <p:ph hasCustomPrompt="1" idx="2" type="title"/>
          </p:nvPr>
        </p:nvSpPr>
        <p:spPr>
          <a:xfrm>
            <a:off x="1058275" y="2046861"/>
            <a:ext cx="3772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1" name="Google Shape;251;p27"/>
          <p:cNvSpPr txBox="1"/>
          <p:nvPr>
            <p:ph idx="3" type="subTitle"/>
          </p:nvPr>
        </p:nvSpPr>
        <p:spPr>
          <a:xfrm>
            <a:off x="1058275" y="2706597"/>
            <a:ext cx="3772200" cy="46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52" name="Google Shape;252;p27"/>
          <p:cNvSpPr txBox="1"/>
          <p:nvPr>
            <p:ph hasCustomPrompt="1" idx="4" type="title"/>
          </p:nvPr>
        </p:nvSpPr>
        <p:spPr>
          <a:xfrm>
            <a:off x="1058275" y="3399122"/>
            <a:ext cx="3772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3" name="Google Shape;253;p27"/>
          <p:cNvSpPr txBox="1"/>
          <p:nvPr>
            <p:ph idx="5" type="subTitle"/>
          </p:nvPr>
        </p:nvSpPr>
        <p:spPr>
          <a:xfrm>
            <a:off x="1058275" y="4058873"/>
            <a:ext cx="3772200" cy="46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54" name="Shape 254"/>
        <p:cNvGrpSpPr/>
        <p:nvPr/>
      </p:nvGrpSpPr>
      <p:grpSpPr>
        <a:xfrm>
          <a:off x="0" y="0"/>
          <a:ext cx="0" cy="0"/>
          <a:chOff x="0" y="0"/>
          <a:chExt cx="0" cy="0"/>
        </a:xfrm>
      </p:grpSpPr>
      <p:pic>
        <p:nvPicPr>
          <p:cNvPr id="255" name="Google Shape;255;p28"/>
          <p:cNvPicPr preferRelativeResize="0"/>
          <p:nvPr/>
        </p:nvPicPr>
        <p:blipFill rotWithShape="1">
          <a:blip r:embed="rId2">
            <a:alphaModFix/>
          </a:blip>
          <a:srcRect b="0" l="0" r="0" t="0"/>
          <a:stretch/>
        </p:blipFill>
        <p:spPr>
          <a:xfrm rot="10800000">
            <a:off x="0" y="0"/>
            <a:ext cx="9144007" cy="5143500"/>
          </a:xfrm>
          <a:prstGeom prst="rect">
            <a:avLst/>
          </a:prstGeom>
          <a:noFill/>
          <a:ln>
            <a:noFill/>
          </a:ln>
        </p:spPr>
      </p:pic>
      <p:grpSp>
        <p:nvGrpSpPr>
          <p:cNvPr id="256" name="Google Shape;256;p28"/>
          <p:cNvGrpSpPr/>
          <p:nvPr/>
        </p:nvGrpSpPr>
        <p:grpSpPr>
          <a:xfrm>
            <a:off x="-2320343" y="-2310726"/>
            <a:ext cx="13847491" cy="11086894"/>
            <a:chOff x="-2320343" y="-2310726"/>
            <a:chExt cx="13847491" cy="11086894"/>
          </a:xfrm>
        </p:grpSpPr>
        <p:pic>
          <p:nvPicPr>
            <p:cNvPr id="257" name="Google Shape;257;p28"/>
            <p:cNvPicPr preferRelativeResize="0"/>
            <p:nvPr/>
          </p:nvPicPr>
          <p:blipFill>
            <a:blip r:embed="rId3">
              <a:alphaModFix/>
            </a:blip>
            <a:stretch>
              <a:fillRect/>
            </a:stretch>
          </p:blipFill>
          <p:spPr>
            <a:xfrm>
              <a:off x="7208400" y="-2310726"/>
              <a:ext cx="4318748" cy="4318748"/>
            </a:xfrm>
            <a:prstGeom prst="rect">
              <a:avLst/>
            </a:prstGeom>
            <a:noFill/>
            <a:ln>
              <a:noFill/>
            </a:ln>
          </p:spPr>
        </p:pic>
        <p:pic>
          <p:nvPicPr>
            <p:cNvPr id="258" name="Google Shape;258;p28"/>
            <p:cNvPicPr preferRelativeResize="0"/>
            <p:nvPr/>
          </p:nvPicPr>
          <p:blipFill>
            <a:blip r:embed="rId4">
              <a:alphaModFix amt="61000"/>
            </a:blip>
            <a:stretch>
              <a:fillRect/>
            </a:stretch>
          </p:blipFill>
          <p:spPr>
            <a:xfrm rot="-6334905">
              <a:off x="-1790913" y="2948327"/>
              <a:ext cx="5326325" cy="5143499"/>
            </a:xfrm>
            <a:prstGeom prst="rect">
              <a:avLst/>
            </a:prstGeom>
            <a:noFill/>
            <a:ln>
              <a:noFill/>
            </a:ln>
          </p:spPr>
        </p:pic>
      </p:grpSp>
      <p:sp>
        <p:nvSpPr>
          <p:cNvPr id="259" name="Google Shape;25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60" name="Shape 260"/>
        <p:cNvGrpSpPr/>
        <p:nvPr/>
      </p:nvGrpSpPr>
      <p:grpSpPr>
        <a:xfrm>
          <a:off x="0" y="0"/>
          <a:ext cx="0" cy="0"/>
          <a:chOff x="0" y="0"/>
          <a:chExt cx="0" cy="0"/>
        </a:xfrm>
      </p:grpSpPr>
      <p:pic>
        <p:nvPicPr>
          <p:cNvPr id="261" name="Google Shape;261;p29"/>
          <p:cNvPicPr preferRelativeResize="0"/>
          <p:nvPr/>
        </p:nvPicPr>
        <p:blipFill>
          <a:blip r:embed="rId2">
            <a:alphaModFix/>
          </a:blip>
          <a:stretch>
            <a:fillRect/>
          </a:stretch>
        </p:blipFill>
        <p:spPr>
          <a:xfrm>
            <a:off x="0" y="0"/>
            <a:ext cx="9144000" cy="5143509"/>
          </a:xfrm>
          <a:prstGeom prst="rect">
            <a:avLst/>
          </a:prstGeom>
          <a:noFill/>
          <a:ln>
            <a:noFill/>
          </a:ln>
        </p:spPr>
      </p:pic>
      <p:grpSp>
        <p:nvGrpSpPr>
          <p:cNvPr id="262" name="Google Shape;262;p29"/>
          <p:cNvGrpSpPr/>
          <p:nvPr/>
        </p:nvGrpSpPr>
        <p:grpSpPr>
          <a:xfrm>
            <a:off x="-1978381" y="-2315304"/>
            <a:ext cx="15898228" cy="11322838"/>
            <a:chOff x="-1978381" y="-2315304"/>
            <a:chExt cx="15898228" cy="11322838"/>
          </a:xfrm>
        </p:grpSpPr>
        <p:pic>
          <p:nvPicPr>
            <p:cNvPr id="263" name="Google Shape;263;p29"/>
            <p:cNvPicPr preferRelativeResize="0"/>
            <p:nvPr/>
          </p:nvPicPr>
          <p:blipFill>
            <a:blip r:embed="rId3">
              <a:alphaModFix amt="61000"/>
            </a:blip>
            <a:stretch>
              <a:fillRect/>
            </a:stretch>
          </p:blipFill>
          <p:spPr>
            <a:xfrm rot="-7264037">
              <a:off x="7679511" y="-1278753"/>
              <a:ext cx="5326326" cy="5143501"/>
            </a:xfrm>
            <a:prstGeom prst="rect">
              <a:avLst/>
            </a:prstGeom>
            <a:noFill/>
            <a:ln>
              <a:noFill/>
            </a:ln>
          </p:spPr>
        </p:pic>
        <p:pic>
          <p:nvPicPr>
            <p:cNvPr id="264" name="Google Shape;264;p29"/>
            <p:cNvPicPr preferRelativeResize="0"/>
            <p:nvPr/>
          </p:nvPicPr>
          <p:blipFill>
            <a:blip r:embed="rId4">
              <a:alphaModFix/>
            </a:blip>
            <a:stretch>
              <a:fillRect/>
            </a:stretch>
          </p:blipFill>
          <p:spPr>
            <a:xfrm rot="3794723">
              <a:off x="-1066037" y="1994947"/>
              <a:ext cx="6194023" cy="5857425"/>
            </a:xfrm>
            <a:prstGeom prst="rect">
              <a:avLst/>
            </a:prstGeom>
            <a:noFill/>
            <a:ln>
              <a:noFill/>
            </a:ln>
          </p:spPr>
        </p:pic>
      </p:grpSp>
      <p:sp>
        <p:nvSpPr>
          <p:cNvPr id="265" name="Google Shape;265;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2">
    <p:spTree>
      <p:nvGrpSpPr>
        <p:cNvPr id="266" name="Shape 266"/>
        <p:cNvGrpSpPr/>
        <p:nvPr/>
      </p:nvGrpSpPr>
      <p:grpSpPr>
        <a:xfrm>
          <a:off x="0" y="0"/>
          <a:ext cx="0" cy="0"/>
          <a:chOff x="0" y="0"/>
          <a:chExt cx="0" cy="0"/>
        </a:xfrm>
      </p:grpSpPr>
      <p:pic>
        <p:nvPicPr>
          <p:cNvPr id="267" name="Google Shape;267;p30"/>
          <p:cNvPicPr preferRelativeResize="0"/>
          <p:nvPr/>
        </p:nvPicPr>
        <p:blipFill>
          <a:blip r:embed="rId2">
            <a:alphaModFix/>
          </a:blip>
          <a:stretch>
            <a:fillRect/>
          </a:stretch>
        </p:blipFill>
        <p:spPr>
          <a:xfrm flipH="1" rot="10800000">
            <a:off x="0" y="0"/>
            <a:ext cx="9144000" cy="5143500"/>
          </a:xfrm>
          <a:prstGeom prst="rect">
            <a:avLst/>
          </a:prstGeom>
          <a:noFill/>
          <a:ln>
            <a:noFill/>
          </a:ln>
        </p:spPr>
      </p:pic>
      <p:grpSp>
        <p:nvGrpSpPr>
          <p:cNvPr id="268" name="Google Shape;268;p30"/>
          <p:cNvGrpSpPr/>
          <p:nvPr/>
        </p:nvGrpSpPr>
        <p:grpSpPr>
          <a:xfrm>
            <a:off x="-1886823" y="-3139044"/>
            <a:ext cx="15476952" cy="12171193"/>
            <a:chOff x="-1886823" y="-3139044"/>
            <a:chExt cx="15476952" cy="12171193"/>
          </a:xfrm>
        </p:grpSpPr>
        <p:pic>
          <p:nvPicPr>
            <p:cNvPr id="269" name="Google Shape;269;p30"/>
            <p:cNvPicPr preferRelativeResize="0"/>
            <p:nvPr/>
          </p:nvPicPr>
          <p:blipFill>
            <a:blip r:embed="rId3">
              <a:alphaModFix amt="70000"/>
            </a:blip>
            <a:stretch>
              <a:fillRect/>
            </a:stretch>
          </p:blipFill>
          <p:spPr>
            <a:xfrm rot="-3985920">
              <a:off x="6015851" y="-2211211"/>
              <a:ext cx="6423098" cy="6717608"/>
            </a:xfrm>
            <a:prstGeom prst="rect">
              <a:avLst/>
            </a:prstGeom>
            <a:noFill/>
            <a:ln>
              <a:noFill/>
            </a:ln>
          </p:spPr>
        </p:pic>
        <p:pic>
          <p:nvPicPr>
            <p:cNvPr id="270" name="Google Shape;270;p30"/>
            <p:cNvPicPr preferRelativeResize="0"/>
            <p:nvPr/>
          </p:nvPicPr>
          <p:blipFill>
            <a:blip r:embed="rId3">
              <a:alphaModFix amt="70000"/>
            </a:blip>
            <a:stretch>
              <a:fillRect/>
            </a:stretch>
          </p:blipFill>
          <p:spPr>
            <a:xfrm flipH="1">
              <a:off x="-1886823" y="2314538"/>
              <a:ext cx="6423099" cy="6717611"/>
            </a:xfrm>
            <a:prstGeom prst="rect">
              <a:avLst/>
            </a:prstGeom>
            <a:noFill/>
            <a:ln>
              <a:noFill/>
            </a:ln>
          </p:spPr>
        </p:pic>
      </p:grpSp>
      <p:sp>
        <p:nvSpPr>
          <p:cNvPr id="271" name="Google Shape;271;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a:off x="0" y="0"/>
            <a:ext cx="9144000" cy="5143509"/>
          </a:xfrm>
          <a:prstGeom prst="rect">
            <a:avLst/>
          </a:prstGeom>
          <a:noFill/>
          <a:ln>
            <a:noFill/>
          </a:ln>
        </p:spPr>
      </p:pic>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4"/>
          <p:cNvSpPr txBox="1"/>
          <p:nvPr>
            <p:ph idx="1" type="body"/>
          </p:nvPr>
        </p:nvSpPr>
        <p:spPr>
          <a:xfrm>
            <a:off x="1517700" y="1606200"/>
            <a:ext cx="6108600" cy="20994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3" name="Google Shape;33;p4"/>
          <p:cNvGrpSpPr/>
          <p:nvPr/>
        </p:nvGrpSpPr>
        <p:grpSpPr>
          <a:xfrm>
            <a:off x="-4252858" y="-3098398"/>
            <a:ext cx="15552007" cy="11867884"/>
            <a:chOff x="-4252858" y="-3098398"/>
            <a:chExt cx="15552007" cy="11867884"/>
          </a:xfrm>
        </p:grpSpPr>
        <p:grpSp>
          <p:nvGrpSpPr>
            <p:cNvPr id="34" name="Google Shape;34;p4"/>
            <p:cNvGrpSpPr/>
            <p:nvPr/>
          </p:nvGrpSpPr>
          <p:grpSpPr>
            <a:xfrm>
              <a:off x="-3156455" y="539490"/>
              <a:ext cx="14455604" cy="8229996"/>
              <a:chOff x="-3156455" y="539490"/>
              <a:chExt cx="14455604" cy="8229996"/>
            </a:xfrm>
          </p:grpSpPr>
          <p:pic>
            <p:nvPicPr>
              <p:cNvPr id="35" name="Google Shape;35;p4"/>
              <p:cNvPicPr preferRelativeResize="0"/>
              <p:nvPr/>
            </p:nvPicPr>
            <p:blipFill>
              <a:blip r:embed="rId3">
                <a:alphaModFix amt="28000"/>
              </a:blip>
              <a:stretch>
                <a:fillRect/>
              </a:stretch>
            </p:blipFill>
            <p:spPr>
              <a:xfrm rot="5973117">
                <a:off x="5018574" y="1561526"/>
                <a:ext cx="6423102" cy="5143500"/>
              </a:xfrm>
              <a:prstGeom prst="rect">
                <a:avLst/>
              </a:prstGeom>
              <a:noFill/>
              <a:ln>
                <a:noFill/>
              </a:ln>
            </p:spPr>
          </p:pic>
          <p:pic>
            <p:nvPicPr>
              <p:cNvPr id="36" name="Google Shape;36;p4"/>
              <p:cNvPicPr preferRelativeResize="0"/>
              <p:nvPr/>
            </p:nvPicPr>
            <p:blipFill>
              <a:blip r:embed="rId4">
                <a:alphaModFix/>
              </a:blip>
              <a:stretch>
                <a:fillRect/>
              </a:stretch>
            </p:blipFill>
            <p:spPr>
              <a:xfrm rot="1544054">
                <a:off x="-2191986" y="1857823"/>
                <a:ext cx="6194024" cy="5857424"/>
              </a:xfrm>
              <a:prstGeom prst="rect">
                <a:avLst/>
              </a:prstGeom>
              <a:noFill/>
              <a:ln>
                <a:noFill/>
              </a:ln>
            </p:spPr>
          </p:pic>
        </p:grpSp>
        <p:pic>
          <p:nvPicPr>
            <p:cNvPr id="37" name="Google Shape;37;p4"/>
            <p:cNvPicPr preferRelativeResize="0"/>
            <p:nvPr/>
          </p:nvPicPr>
          <p:blipFill>
            <a:blip r:embed="rId5">
              <a:alphaModFix amt="61000"/>
            </a:blip>
            <a:stretch>
              <a:fillRect/>
            </a:stretch>
          </p:blipFill>
          <p:spPr>
            <a:xfrm rot="-3579490">
              <a:off x="-3351213" y="-2072627"/>
              <a:ext cx="5326327" cy="5143501"/>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2_1">
    <p:spTree>
      <p:nvGrpSpPr>
        <p:cNvPr id="272" name="Shape 272"/>
        <p:cNvGrpSpPr/>
        <p:nvPr/>
      </p:nvGrpSpPr>
      <p:grpSpPr>
        <a:xfrm>
          <a:off x="0" y="0"/>
          <a:ext cx="0" cy="0"/>
          <a:chOff x="0" y="0"/>
          <a:chExt cx="0" cy="0"/>
        </a:xfrm>
      </p:grpSpPr>
      <p:pic>
        <p:nvPicPr>
          <p:cNvPr id="273" name="Google Shape;273;p31"/>
          <p:cNvPicPr preferRelativeResize="0"/>
          <p:nvPr/>
        </p:nvPicPr>
        <p:blipFill rotWithShape="1">
          <a:blip r:embed="rId2">
            <a:alphaModFix/>
          </a:blip>
          <a:srcRect b="0" l="0" r="0" t="0"/>
          <a:stretch/>
        </p:blipFill>
        <p:spPr>
          <a:xfrm flipH="1" rot="10800000">
            <a:off x="0" y="0"/>
            <a:ext cx="9144007" cy="5143500"/>
          </a:xfrm>
          <a:prstGeom prst="rect">
            <a:avLst/>
          </a:prstGeom>
          <a:noFill/>
          <a:ln>
            <a:noFill/>
          </a:ln>
        </p:spPr>
      </p:pic>
      <p:grpSp>
        <p:nvGrpSpPr>
          <p:cNvPr id="274" name="Google Shape;274;p31"/>
          <p:cNvGrpSpPr/>
          <p:nvPr/>
        </p:nvGrpSpPr>
        <p:grpSpPr>
          <a:xfrm>
            <a:off x="-1381904" y="-5858525"/>
            <a:ext cx="15143499" cy="15823734"/>
            <a:chOff x="-1381904" y="-5858525"/>
            <a:chExt cx="15143499" cy="15823734"/>
          </a:xfrm>
        </p:grpSpPr>
        <p:pic>
          <p:nvPicPr>
            <p:cNvPr id="275" name="Google Shape;275;p31"/>
            <p:cNvPicPr preferRelativeResize="0"/>
            <p:nvPr/>
          </p:nvPicPr>
          <p:blipFill>
            <a:blip r:embed="rId3">
              <a:alphaModFix amt="70000"/>
            </a:blip>
            <a:stretch>
              <a:fillRect/>
            </a:stretch>
          </p:blipFill>
          <p:spPr>
            <a:xfrm flipH="1" rot="-8100000">
              <a:off x="5904103" y="-4571389"/>
              <a:ext cx="6423098" cy="6717613"/>
            </a:xfrm>
            <a:prstGeom prst="rect">
              <a:avLst/>
            </a:prstGeom>
            <a:noFill/>
            <a:ln>
              <a:noFill/>
            </a:ln>
          </p:spPr>
        </p:pic>
        <p:pic>
          <p:nvPicPr>
            <p:cNvPr id="276" name="Google Shape;276;p31"/>
            <p:cNvPicPr preferRelativeResize="0"/>
            <p:nvPr/>
          </p:nvPicPr>
          <p:blipFill>
            <a:blip r:embed="rId4">
              <a:alphaModFix amt="28000"/>
            </a:blip>
            <a:stretch>
              <a:fillRect/>
            </a:stretch>
          </p:blipFill>
          <p:spPr>
            <a:xfrm flipH="1" rot="-5925107">
              <a:off x="-1562998" y="3828001"/>
              <a:ext cx="6423099" cy="5143497"/>
            </a:xfrm>
            <a:prstGeom prst="rect">
              <a:avLst/>
            </a:prstGeom>
            <a:noFill/>
            <a:ln>
              <a:noFill/>
            </a:ln>
          </p:spPr>
        </p:pic>
      </p:grpSp>
      <p:sp>
        <p:nvSpPr>
          <p:cNvPr id="277" name="Google Shape;277;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78" name="Shape 278"/>
        <p:cNvGrpSpPr/>
        <p:nvPr/>
      </p:nvGrpSpPr>
      <p:grpSpPr>
        <a:xfrm>
          <a:off x="0" y="0"/>
          <a:ext cx="0" cy="0"/>
          <a:chOff x="0" y="0"/>
          <a:chExt cx="0" cy="0"/>
        </a:xfrm>
      </p:grpSpPr>
      <p:pic>
        <p:nvPicPr>
          <p:cNvPr id="279" name="Google Shape;279;p32"/>
          <p:cNvPicPr preferRelativeResize="0"/>
          <p:nvPr/>
        </p:nvPicPr>
        <p:blipFill rotWithShape="1">
          <a:blip r:embed="rId2">
            <a:alphaModFix/>
          </a:blip>
          <a:srcRect b="0" l="0" r="0" t="0"/>
          <a:stretch/>
        </p:blipFill>
        <p:spPr>
          <a:xfrm flipH="1" rot="10800000">
            <a:off x="0" y="0"/>
            <a:ext cx="9144007" cy="5143500"/>
          </a:xfrm>
          <a:prstGeom prst="rect">
            <a:avLst/>
          </a:prstGeom>
          <a:noFill/>
          <a:ln>
            <a:noFill/>
          </a:ln>
        </p:spPr>
      </p:pic>
      <p:grpSp>
        <p:nvGrpSpPr>
          <p:cNvPr id="280" name="Google Shape;280;p32"/>
          <p:cNvGrpSpPr/>
          <p:nvPr/>
        </p:nvGrpSpPr>
        <p:grpSpPr>
          <a:xfrm>
            <a:off x="-1370974" y="-3889377"/>
            <a:ext cx="13601076" cy="12004358"/>
            <a:chOff x="-1370974" y="-3889377"/>
            <a:chExt cx="13601076" cy="12004358"/>
          </a:xfrm>
        </p:grpSpPr>
        <p:pic>
          <p:nvPicPr>
            <p:cNvPr id="281" name="Google Shape;281;p32"/>
            <p:cNvPicPr preferRelativeResize="0"/>
            <p:nvPr/>
          </p:nvPicPr>
          <p:blipFill>
            <a:blip r:embed="rId3">
              <a:alphaModFix/>
            </a:blip>
            <a:stretch>
              <a:fillRect/>
            </a:stretch>
          </p:blipFill>
          <p:spPr>
            <a:xfrm>
              <a:off x="-609725" y="-956626"/>
              <a:ext cx="4318748" cy="4318748"/>
            </a:xfrm>
            <a:prstGeom prst="rect">
              <a:avLst/>
            </a:prstGeom>
            <a:noFill/>
            <a:ln>
              <a:noFill/>
            </a:ln>
          </p:spPr>
        </p:pic>
        <p:pic>
          <p:nvPicPr>
            <p:cNvPr id="282" name="Google Shape;282;p32"/>
            <p:cNvPicPr preferRelativeResize="0"/>
            <p:nvPr/>
          </p:nvPicPr>
          <p:blipFill>
            <a:blip r:embed="rId4">
              <a:alphaModFix amt="28000"/>
            </a:blip>
            <a:stretch>
              <a:fillRect/>
            </a:stretch>
          </p:blipFill>
          <p:spPr>
            <a:xfrm rot="-4964111">
              <a:off x="-1625302" y="2032250"/>
              <a:ext cx="6423101" cy="5143499"/>
            </a:xfrm>
            <a:prstGeom prst="rect">
              <a:avLst/>
            </a:prstGeom>
            <a:noFill/>
            <a:ln>
              <a:noFill/>
            </a:ln>
          </p:spPr>
        </p:pic>
        <p:pic>
          <p:nvPicPr>
            <p:cNvPr id="283" name="Google Shape;283;p32"/>
            <p:cNvPicPr preferRelativeResize="0"/>
            <p:nvPr/>
          </p:nvPicPr>
          <p:blipFill>
            <a:blip r:embed="rId5">
              <a:alphaModFix/>
            </a:blip>
            <a:stretch>
              <a:fillRect/>
            </a:stretch>
          </p:blipFill>
          <p:spPr>
            <a:xfrm rot="2499861">
              <a:off x="4872552" y="-2571402"/>
              <a:ext cx="6194026" cy="5857423"/>
            </a:xfrm>
            <a:prstGeom prst="rect">
              <a:avLst/>
            </a:prstGeom>
            <a:noFill/>
            <a:ln>
              <a:noFill/>
            </a:ln>
          </p:spPr>
        </p:pic>
        <p:pic>
          <p:nvPicPr>
            <p:cNvPr id="284" name="Google Shape;284;p32"/>
            <p:cNvPicPr preferRelativeResize="0"/>
            <p:nvPr/>
          </p:nvPicPr>
          <p:blipFill>
            <a:blip r:embed="rId6">
              <a:alphaModFix amt="61000"/>
            </a:blip>
            <a:stretch>
              <a:fillRect/>
            </a:stretch>
          </p:blipFill>
          <p:spPr>
            <a:xfrm>
              <a:off x="-234313" y="-1960800"/>
              <a:ext cx="5326326" cy="5143501"/>
            </a:xfrm>
            <a:prstGeom prst="rect">
              <a:avLst/>
            </a:prstGeom>
            <a:noFill/>
            <a:ln>
              <a:noFill/>
            </a:ln>
          </p:spPr>
        </p:pic>
      </p:grpSp>
      <p:sp>
        <p:nvSpPr>
          <p:cNvPr id="285" name="Google Shape;285;p32"/>
          <p:cNvSpPr txBox="1"/>
          <p:nvPr>
            <p:ph type="title"/>
          </p:nvPr>
        </p:nvSpPr>
        <p:spPr>
          <a:xfrm>
            <a:off x="3982675" y="921213"/>
            <a:ext cx="4448100" cy="105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6" name="Google Shape;286;p32"/>
          <p:cNvSpPr txBox="1"/>
          <p:nvPr>
            <p:ph idx="1" type="subTitle"/>
          </p:nvPr>
        </p:nvSpPr>
        <p:spPr>
          <a:xfrm>
            <a:off x="3982675" y="1924087"/>
            <a:ext cx="4448100" cy="743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7" name="Google Shape;287;p32"/>
          <p:cNvSpPr txBox="1"/>
          <p:nvPr/>
        </p:nvSpPr>
        <p:spPr>
          <a:xfrm>
            <a:off x="3982675" y="3748475"/>
            <a:ext cx="44481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Heebo"/>
                <a:ea typeface="Heebo"/>
                <a:cs typeface="Heebo"/>
                <a:sym typeface="Heebo"/>
              </a:rPr>
              <a:t>CREDITS:</a:t>
            </a:r>
            <a:r>
              <a:rPr lang="en" sz="1000">
                <a:solidFill>
                  <a:schemeClr val="dk1"/>
                </a:solidFill>
                <a:latin typeface="Heebo"/>
                <a:ea typeface="Heebo"/>
                <a:cs typeface="Heebo"/>
                <a:sym typeface="Heebo"/>
              </a:rPr>
              <a:t> This presentation template was created by </a:t>
            </a:r>
            <a:r>
              <a:rPr b="1" lang="en" sz="1000" u="sng">
                <a:solidFill>
                  <a:schemeClr val="dk1"/>
                </a:solidFill>
                <a:latin typeface="Heebo"/>
                <a:ea typeface="Heebo"/>
                <a:cs typeface="Heebo"/>
                <a:sym typeface="Heebo"/>
                <a:hlinkClick r:id="rId7">
                  <a:extLst>
                    <a:ext uri="{A12FA001-AC4F-418D-AE19-62706E023703}">
                      <ahyp:hlinkClr val="tx"/>
                    </a:ext>
                  </a:extLst>
                </a:hlinkClick>
              </a:rPr>
              <a:t>Slidesgo</a:t>
            </a:r>
            <a:r>
              <a:rPr lang="en" sz="1000">
                <a:solidFill>
                  <a:schemeClr val="dk1"/>
                </a:solidFill>
                <a:latin typeface="Heebo"/>
                <a:ea typeface="Heebo"/>
                <a:cs typeface="Heebo"/>
                <a:sym typeface="Heebo"/>
              </a:rPr>
              <a:t>, and includes icons by </a:t>
            </a:r>
            <a:r>
              <a:rPr b="1" lang="en" sz="1000" u="sng">
                <a:solidFill>
                  <a:schemeClr val="dk1"/>
                </a:solidFill>
                <a:latin typeface="Heebo"/>
                <a:ea typeface="Heebo"/>
                <a:cs typeface="Heebo"/>
                <a:sym typeface="Heebo"/>
                <a:hlinkClick r:id="rId8">
                  <a:extLst>
                    <a:ext uri="{A12FA001-AC4F-418D-AE19-62706E023703}">
                      <ahyp:hlinkClr val="tx"/>
                    </a:ext>
                  </a:extLst>
                </a:hlinkClick>
              </a:rPr>
              <a:t>Flaticon</a:t>
            </a:r>
            <a:r>
              <a:rPr lang="en" sz="1000">
                <a:solidFill>
                  <a:schemeClr val="dk1"/>
                </a:solidFill>
                <a:latin typeface="Heebo"/>
                <a:ea typeface="Heebo"/>
                <a:cs typeface="Heebo"/>
                <a:sym typeface="Heebo"/>
              </a:rPr>
              <a:t>, and infographics &amp; images by </a:t>
            </a:r>
            <a:r>
              <a:rPr b="1" lang="en" sz="1000" u="sng">
                <a:solidFill>
                  <a:schemeClr val="dk1"/>
                </a:solidFill>
                <a:latin typeface="Heebo"/>
                <a:ea typeface="Heebo"/>
                <a:cs typeface="Heebo"/>
                <a:sym typeface="Heebo"/>
                <a:hlinkClick r:id="rId9">
                  <a:extLst>
                    <a:ext uri="{A12FA001-AC4F-418D-AE19-62706E023703}">
                      <ahyp:hlinkClr val="tx"/>
                    </a:ext>
                  </a:extLst>
                </a:hlinkClick>
              </a:rPr>
              <a:t>Freepik</a:t>
            </a:r>
            <a:r>
              <a:rPr lang="en" sz="1000" u="sng">
                <a:solidFill>
                  <a:schemeClr val="dk1"/>
                </a:solidFill>
                <a:latin typeface="Heebo"/>
                <a:ea typeface="Heebo"/>
                <a:cs typeface="Heebo"/>
                <a:sym typeface="Heebo"/>
              </a:rPr>
              <a:t> </a:t>
            </a:r>
            <a:endParaRPr b="1" sz="1000" u="sng">
              <a:solidFill>
                <a:schemeClr val="dk1"/>
              </a:solidFill>
              <a:latin typeface="Heebo"/>
              <a:ea typeface="Heebo"/>
              <a:cs typeface="Heebo"/>
              <a:sym typeface="Heeb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gradFill>
          <a:gsLst>
            <a:gs pos="0">
              <a:schemeClr val="lt1"/>
            </a:gs>
            <a:gs pos="36000">
              <a:schemeClr val="lt1"/>
            </a:gs>
            <a:gs pos="48000">
              <a:schemeClr val="accent2"/>
            </a:gs>
            <a:gs pos="66000">
              <a:schemeClr val="lt1"/>
            </a:gs>
            <a:gs pos="100000">
              <a:schemeClr val="lt1"/>
            </a:gs>
          </a:gsLst>
          <a:lin ang="18900044" scaled="0"/>
        </a:gradFill>
      </p:bgPr>
    </p:bg>
    <p:spTree>
      <p:nvGrpSpPr>
        <p:cNvPr id="288" name="Shape 288"/>
        <p:cNvGrpSpPr/>
        <p:nvPr/>
      </p:nvGrpSpPr>
      <p:grpSpPr>
        <a:xfrm>
          <a:off x="0" y="0"/>
          <a:ext cx="0" cy="0"/>
          <a:chOff x="0" y="0"/>
          <a:chExt cx="0" cy="0"/>
        </a:xfrm>
      </p:grpSpPr>
      <p:pic>
        <p:nvPicPr>
          <p:cNvPr id="289" name="Google Shape;289;p33"/>
          <p:cNvPicPr preferRelativeResize="0"/>
          <p:nvPr/>
        </p:nvPicPr>
        <p:blipFill>
          <a:blip r:embed="rId2">
            <a:alphaModFix/>
          </a:blip>
          <a:stretch>
            <a:fillRect/>
          </a:stretch>
        </p:blipFill>
        <p:spPr>
          <a:xfrm flipH="1">
            <a:off x="0" y="0"/>
            <a:ext cx="9144000" cy="5143500"/>
          </a:xfrm>
          <a:prstGeom prst="rect">
            <a:avLst/>
          </a:prstGeom>
          <a:noFill/>
          <a:ln>
            <a:noFill/>
          </a:ln>
        </p:spPr>
      </p:pic>
      <p:grpSp>
        <p:nvGrpSpPr>
          <p:cNvPr id="290" name="Google Shape;290;p33"/>
          <p:cNvGrpSpPr/>
          <p:nvPr/>
        </p:nvGrpSpPr>
        <p:grpSpPr>
          <a:xfrm>
            <a:off x="-2895437" y="987128"/>
            <a:ext cx="12709650" cy="7233740"/>
            <a:chOff x="-2895437" y="987128"/>
            <a:chExt cx="12709650" cy="7233740"/>
          </a:xfrm>
        </p:grpSpPr>
        <p:pic>
          <p:nvPicPr>
            <p:cNvPr id="291" name="Google Shape;291;p33"/>
            <p:cNvPicPr preferRelativeResize="0"/>
            <p:nvPr/>
          </p:nvPicPr>
          <p:blipFill>
            <a:blip r:embed="rId3">
              <a:alphaModFix/>
            </a:blip>
            <a:stretch>
              <a:fillRect/>
            </a:stretch>
          </p:blipFill>
          <p:spPr>
            <a:xfrm>
              <a:off x="7127538" y="3743074"/>
              <a:ext cx="2686676" cy="2686676"/>
            </a:xfrm>
            <a:prstGeom prst="rect">
              <a:avLst/>
            </a:prstGeom>
            <a:noFill/>
            <a:ln>
              <a:noFill/>
            </a:ln>
          </p:spPr>
        </p:pic>
        <p:pic>
          <p:nvPicPr>
            <p:cNvPr id="292" name="Google Shape;292;p33"/>
            <p:cNvPicPr preferRelativeResize="0"/>
            <p:nvPr/>
          </p:nvPicPr>
          <p:blipFill>
            <a:blip r:embed="rId4">
              <a:alphaModFix/>
            </a:blip>
            <a:stretch>
              <a:fillRect/>
            </a:stretch>
          </p:blipFill>
          <p:spPr>
            <a:xfrm rot="-4712838">
              <a:off x="-2507112" y="1675287"/>
              <a:ext cx="6194025" cy="5857423"/>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3" name="Shape 293"/>
        <p:cNvGrpSpPr/>
        <p:nvPr/>
      </p:nvGrpSpPr>
      <p:grpSpPr>
        <a:xfrm>
          <a:off x="0" y="0"/>
          <a:ext cx="0" cy="0"/>
          <a:chOff x="0" y="0"/>
          <a:chExt cx="0" cy="0"/>
        </a:xfrm>
      </p:grpSpPr>
      <p:pic>
        <p:nvPicPr>
          <p:cNvPr id="294" name="Google Shape;294;p3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95" name="Google Shape;295;p34"/>
          <p:cNvGrpSpPr/>
          <p:nvPr/>
        </p:nvGrpSpPr>
        <p:grpSpPr>
          <a:xfrm>
            <a:off x="-2986644" y="-1557975"/>
            <a:ext cx="14377794" cy="9502875"/>
            <a:chOff x="-2986644" y="-1557975"/>
            <a:chExt cx="14377794" cy="9502875"/>
          </a:xfrm>
        </p:grpSpPr>
        <p:pic>
          <p:nvPicPr>
            <p:cNvPr id="296" name="Google Shape;296;p34"/>
            <p:cNvPicPr preferRelativeResize="0"/>
            <p:nvPr/>
          </p:nvPicPr>
          <p:blipFill>
            <a:blip r:embed="rId3">
              <a:alphaModFix amt="28000"/>
            </a:blip>
            <a:stretch>
              <a:fillRect/>
            </a:stretch>
          </p:blipFill>
          <p:spPr>
            <a:xfrm>
              <a:off x="4390424" y="-1557975"/>
              <a:ext cx="6423101" cy="5143499"/>
            </a:xfrm>
            <a:prstGeom prst="rect">
              <a:avLst/>
            </a:prstGeom>
            <a:noFill/>
            <a:ln>
              <a:noFill/>
            </a:ln>
          </p:spPr>
        </p:pic>
        <p:pic>
          <p:nvPicPr>
            <p:cNvPr id="297" name="Google Shape;297;p34"/>
            <p:cNvPicPr preferRelativeResize="0"/>
            <p:nvPr/>
          </p:nvPicPr>
          <p:blipFill>
            <a:blip r:embed="rId4">
              <a:alphaModFix amt="61000"/>
            </a:blip>
            <a:stretch>
              <a:fillRect/>
            </a:stretch>
          </p:blipFill>
          <p:spPr>
            <a:xfrm rot="5203159">
              <a:off x="-2929866" y="2567175"/>
              <a:ext cx="5326328" cy="5143503"/>
            </a:xfrm>
            <a:prstGeom prst="rect">
              <a:avLst/>
            </a:prstGeom>
            <a:noFill/>
            <a:ln>
              <a:noFill/>
            </a:ln>
          </p:spPr>
        </p:pic>
        <p:pic>
          <p:nvPicPr>
            <p:cNvPr id="298" name="Google Shape;298;p34"/>
            <p:cNvPicPr preferRelativeResize="0"/>
            <p:nvPr/>
          </p:nvPicPr>
          <p:blipFill>
            <a:blip r:embed="rId3">
              <a:alphaModFix amt="28000"/>
            </a:blip>
            <a:stretch>
              <a:fillRect/>
            </a:stretch>
          </p:blipFill>
          <p:spPr>
            <a:xfrm rot="10800000">
              <a:off x="4968049" y="2448625"/>
              <a:ext cx="6423101" cy="5143499"/>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pic>
        <p:nvPicPr>
          <p:cNvPr id="39" name="Google Shape;39;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0" name="Google Shape;40;p5"/>
          <p:cNvPicPr preferRelativeResize="0"/>
          <p:nvPr/>
        </p:nvPicPr>
        <p:blipFill>
          <a:blip r:embed="rId3">
            <a:alphaModFix amt="28000"/>
          </a:blip>
          <a:stretch>
            <a:fillRect/>
          </a:stretch>
        </p:blipFill>
        <p:spPr>
          <a:xfrm>
            <a:off x="5165074" y="-1880100"/>
            <a:ext cx="6423101" cy="5143499"/>
          </a:xfrm>
          <a:prstGeom prst="rect">
            <a:avLst/>
          </a:prstGeom>
          <a:noFill/>
          <a:ln>
            <a:noFill/>
          </a:ln>
        </p:spPr>
      </p:pic>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2510488" y="3520125"/>
            <a:ext cx="4832400" cy="754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5"/>
          <p:cNvSpPr txBox="1"/>
          <p:nvPr>
            <p:ph idx="2" type="subTitle"/>
          </p:nvPr>
        </p:nvSpPr>
        <p:spPr>
          <a:xfrm>
            <a:off x="2510888" y="1926525"/>
            <a:ext cx="4832400" cy="754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5"/>
          <p:cNvSpPr txBox="1"/>
          <p:nvPr>
            <p:ph idx="3" type="subTitle"/>
          </p:nvPr>
        </p:nvSpPr>
        <p:spPr>
          <a:xfrm>
            <a:off x="2510463" y="2947426"/>
            <a:ext cx="4832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 name="Google Shape;45;p5"/>
          <p:cNvSpPr txBox="1"/>
          <p:nvPr>
            <p:ph idx="4" type="subTitle"/>
          </p:nvPr>
        </p:nvSpPr>
        <p:spPr>
          <a:xfrm>
            <a:off x="2510463" y="1353825"/>
            <a:ext cx="4832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Poltawski Nowy"/>
                <a:ea typeface="Poltawski Nowy"/>
                <a:cs typeface="Poltawski Nowy"/>
                <a:sym typeface="Poltawski Now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pic>
        <p:nvPicPr>
          <p:cNvPr id="47" name="Google Shape;47;p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8" name="Google Shape;48;p6"/>
          <p:cNvGrpSpPr/>
          <p:nvPr/>
        </p:nvGrpSpPr>
        <p:grpSpPr>
          <a:xfrm>
            <a:off x="-3760737" y="-1401251"/>
            <a:ext cx="16188300" cy="9461877"/>
            <a:chOff x="-3760737" y="-1401251"/>
            <a:chExt cx="16188300" cy="9461877"/>
          </a:xfrm>
        </p:grpSpPr>
        <p:pic>
          <p:nvPicPr>
            <p:cNvPr id="49" name="Google Shape;49;p6"/>
            <p:cNvPicPr preferRelativeResize="0"/>
            <p:nvPr/>
          </p:nvPicPr>
          <p:blipFill>
            <a:blip r:embed="rId3">
              <a:alphaModFix amt="61000"/>
            </a:blip>
            <a:stretch>
              <a:fillRect/>
            </a:stretch>
          </p:blipFill>
          <p:spPr>
            <a:xfrm>
              <a:off x="7101237" y="2917125"/>
              <a:ext cx="5326326" cy="5143501"/>
            </a:xfrm>
            <a:prstGeom prst="rect">
              <a:avLst/>
            </a:prstGeom>
            <a:noFill/>
            <a:ln>
              <a:noFill/>
            </a:ln>
          </p:spPr>
        </p:pic>
        <p:pic>
          <p:nvPicPr>
            <p:cNvPr id="50" name="Google Shape;50;p6"/>
            <p:cNvPicPr preferRelativeResize="0"/>
            <p:nvPr/>
          </p:nvPicPr>
          <p:blipFill>
            <a:blip r:embed="rId4">
              <a:alphaModFix/>
            </a:blip>
            <a:stretch>
              <a:fillRect/>
            </a:stretch>
          </p:blipFill>
          <p:spPr>
            <a:xfrm>
              <a:off x="-3760737" y="-1401251"/>
              <a:ext cx="6194026" cy="5857423"/>
            </a:xfrm>
            <a:prstGeom prst="rect">
              <a:avLst/>
            </a:prstGeom>
            <a:noFill/>
            <a:ln>
              <a:noFill/>
            </a:ln>
          </p:spPr>
        </p:pic>
      </p:grpSp>
      <p:sp>
        <p:nvSpPr>
          <p:cNvPr id="51" name="Google Shape;5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pic>
        <p:nvPicPr>
          <p:cNvPr id="53" name="Google Shape;53;p7"/>
          <p:cNvPicPr preferRelativeResize="0"/>
          <p:nvPr/>
        </p:nvPicPr>
        <p:blipFill>
          <a:blip r:embed="rId2">
            <a:alphaModFix/>
          </a:blip>
          <a:stretch>
            <a:fillRect/>
          </a:stretch>
        </p:blipFill>
        <p:spPr>
          <a:xfrm flipH="1">
            <a:off x="0" y="0"/>
            <a:ext cx="9144000" cy="5143509"/>
          </a:xfrm>
          <a:prstGeom prst="rect">
            <a:avLst/>
          </a:prstGeom>
          <a:noFill/>
          <a:ln>
            <a:noFill/>
          </a:ln>
        </p:spPr>
      </p:pic>
      <p:grpSp>
        <p:nvGrpSpPr>
          <p:cNvPr id="54" name="Google Shape;54;p7"/>
          <p:cNvGrpSpPr/>
          <p:nvPr/>
        </p:nvGrpSpPr>
        <p:grpSpPr>
          <a:xfrm>
            <a:off x="-3547012" y="-2493489"/>
            <a:ext cx="14470038" cy="9495338"/>
            <a:chOff x="-3547012" y="-2493489"/>
            <a:chExt cx="14470038" cy="9495338"/>
          </a:xfrm>
        </p:grpSpPr>
        <p:pic>
          <p:nvPicPr>
            <p:cNvPr id="55" name="Google Shape;55;p7"/>
            <p:cNvPicPr preferRelativeResize="0"/>
            <p:nvPr/>
          </p:nvPicPr>
          <p:blipFill>
            <a:blip r:embed="rId3">
              <a:alphaModFix amt="70000"/>
            </a:blip>
            <a:stretch>
              <a:fillRect/>
            </a:stretch>
          </p:blipFill>
          <p:spPr>
            <a:xfrm>
              <a:off x="4499927" y="284238"/>
              <a:ext cx="6423099" cy="6717611"/>
            </a:xfrm>
            <a:prstGeom prst="rect">
              <a:avLst/>
            </a:prstGeom>
            <a:noFill/>
            <a:ln>
              <a:noFill/>
            </a:ln>
          </p:spPr>
        </p:pic>
        <p:pic>
          <p:nvPicPr>
            <p:cNvPr id="56" name="Google Shape;56;p7"/>
            <p:cNvPicPr preferRelativeResize="0"/>
            <p:nvPr/>
          </p:nvPicPr>
          <p:blipFill>
            <a:blip r:embed="rId4">
              <a:alphaModFix/>
            </a:blip>
            <a:stretch>
              <a:fillRect/>
            </a:stretch>
          </p:blipFill>
          <p:spPr>
            <a:xfrm>
              <a:off x="-3547012" y="-1475976"/>
              <a:ext cx="6194026" cy="5857423"/>
            </a:xfrm>
            <a:prstGeom prst="rect">
              <a:avLst/>
            </a:prstGeom>
            <a:noFill/>
            <a:ln>
              <a:noFill/>
            </a:ln>
          </p:spPr>
        </p:pic>
        <p:pic>
          <p:nvPicPr>
            <p:cNvPr id="57" name="Google Shape;57;p7"/>
            <p:cNvPicPr preferRelativeResize="0"/>
            <p:nvPr/>
          </p:nvPicPr>
          <p:blipFill>
            <a:blip r:embed="rId4">
              <a:alphaModFix/>
            </a:blip>
            <a:stretch>
              <a:fillRect/>
            </a:stretch>
          </p:blipFill>
          <p:spPr>
            <a:xfrm>
              <a:off x="-1694112" y="-2493489"/>
              <a:ext cx="6194026" cy="5857423"/>
            </a:xfrm>
            <a:prstGeom prst="rect">
              <a:avLst/>
            </a:prstGeom>
            <a:noFill/>
            <a:ln>
              <a:noFill/>
            </a:ln>
          </p:spPr>
        </p:pic>
      </p:grpSp>
      <p:sp>
        <p:nvSpPr>
          <p:cNvPr id="58" name="Google Shape;58;p7"/>
          <p:cNvSpPr txBox="1"/>
          <p:nvPr>
            <p:ph type="title"/>
          </p:nvPr>
        </p:nvSpPr>
        <p:spPr>
          <a:xfrm>
            <a:off x="1349400" y="1402350"/>
            <a:ext cx="4403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7"/>
          <p:cNvSpPr txBox="1"/>
          <p:nvPr>
            <p:ph idx="1" type="subTitle"/>
          </p:nvPr>
        </p:nvSpPr>
        <p:spPr>
          <a:xfrm>
            <a:off x="1349400" y="1975050"/>
            <a:ext cx="4403100" cy="1766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Heeb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b="0" l="0" r="0" t="0"/>
          <a:stretch/>
        </p:blipFill>
        <p:spPr>
          <a:xfrm>
            <a:off x="0" y="0"/>
            <a:ext cx="9144007" cy="5143500"/>
          </a:xfrm>
          <a:prstGeom prst="rect">
            <a:avLst/>
          </a:prstGeom>
          <a:noFill/>
          <a:ln>
            <a:noFill/>
          </a:ln>
        </p:spPr>
      </p:pic>
      <p:sp>
        <p:nvSpPr>
          <p:cNvPr id="62" name="Google Shape;62;p8"/>
          <p:cNvSpPr txBox="1"/>
          <p:nvPr>
            <p:ph type="title"/>
          </p:nvPr>
        </p:nvSpPr>
        <p:spPr>
          <a:xfrm>
            <a:off x="713225" y="2203700"/>
            <a:ext cx="3762300" cy="2154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3" name="Google Shape;63;p8"/>
          <p:cNvGrpSpPr/>
          <p:nvPr/>
        </p:nvGrpSpPr>
        <p:grpSpPr>
          <a:xfrm>
            <a:off x="-760038" y="-1582901"/>
            <a:ext cx="10801786" cy="9853876"/>
            <a:chOff x="-760038" y="-1582901"/>
            <a:chExt cx="10801786" cy="9853876"/>
          </a:xfrm>
        </p:grpSpPr>
        <p:grpSp>
          <p:nvGrpSpPr>
            <p:cNvPr id="64" name="Google Shape;64;p8"/>
            <p:cNvGrpSpPr/>
            <p:nvPr/>
          </p:nvGrpSpPr>
          <p:grpSpPr>
            <a:xfrm>
              <a:off x="-590950" y="-1582901"/>
              <a:ext cx="10632698" cy="5924325"/>
              <a:chOff x="-590950" y="-1582901"/>
              <a:chExt cx="10632698" cy="5924325"/>
            </a:xfrm>
          </p:grpSpPr>
          <p:pic>
            <p:nvPicPr>
              <p:cNvPr id="65" name="Google Shape;65;p8"/>
              <p:cNvPicPr preferRelativeResize="0"/>
              <p:nvPr/>
            </p:nvPicPr>
            <p:blipFill>
              <a:blip r:embed="rId3">
                <a:alphaModFix/>
              </a:blip>
              <a:stretch>
                <a:fillRect/>
              </a:stretch>
            </p:blipFill>
            <p:spPr>
              <a:xfrm>
                <a:off x="5723000" y="-1582901"/>
                <a:ext cx="4318748" cy="4318748"/>
              </a:xfrm>
              <a:prstGeom prst="rect">
                <a:avLst/>
              </a:prstGeom>
              <a:noFill/>
              <a:ln>
                <a:noFill/>
              </a:ln>
            </p:spPr>
          </p:pic>
          <p:pic>
            <p:nvPicPr>
              <p:cNvPr id="66" name="Google Shape;66;p8"/>
              <p:cNvPicPr preferRelativeResize="0"/>
              <p:nvPr/>
            </p:nvPicPr>
            <p:blipFill>
              <a:blip r:embed="rId3">
                <a:alphaModFix/>
              </a:blip>
              <a:stretch>
                <a:fillRect/>
              </a:stretch>
            </p:blipFill>
            <p:spPr>
              <a:xfrm>
                <a:off x="-590950" y="-684150"/>
                <a:ext cx="1992199" cy="1992199"/>
              </a:xfrm>
              <a:prstGeom prst="rect">
                <a:avLst/>
              </a:prstGeom>
              <a:noFill/>
              <a:ln>
                <a:noFill/>
              </a:ln>
            </p:spPr>
          </p:pic>
          <p:pic>
            <p:nvPicPr>
              <p:cNvPr id="67" name="Google Shape;67;p8"/>
              <p:cNvPicPr preferRelativeResize="0"/>
              <p:nvPr/>
            </p:nvPicPr>
            <p:blipFill>
              <a:blip r:embed="rId4">
                <a:alphaModFix amt="28000"/>
              </a:blip>
              <a:stretch>
                <a:fillRect/>
              </a:stretch>
            </p:blipFill>
            <p:spPr>
              <a:xfrm>
                <a:off x="3213899" y="-802075"/>
                <a:ext cx="6423101" cy="5143499"/>
              </a:xfrm>
              <a:prstGeom prst="rect">
                <a:avLst/>
              </a:prstGeom>
              <a:noFill/>
              <a:ln>
                <a:noFill/>
              </a:ln>
            </p:spPr>
          </p:pic>
        </p:grpSp>
        <p:pic>
          <p:nvPicPr>
            <p:cNvPr id="68" name="Google Shape;68;p8"/>
            <p:cNvPicPr preferRelativeResize="0"/>
            <p:nvPr/>
          </p:nvPicPr>
          <p:blipFill>
            <a:blip r:embed="rId5">
              <a:alphaModFix amt="61000"/>
            </a:blip>
            <a:stretch>
              <a:fillRect/>
            </a:stretch>
          </p:blipFill>
          <p:spPr>
            <a:xfrm flipH="1" rot="10800000">
              <a:off x="-760038" y="3127475"/>
              <a:ext cx="5326326" cy="5143501"/>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b="0" l="0" r="0" t="0"/>
          <a:stretch/>
        </p:blipFill>
        <p:spPr>
          <a:xfrm flipH="1">
            <a:off x="0" y="0"/>
            <a:ext cx="9144007" cy="5143500"/>
          </a:xfrm>
          <a:prstGeom prst="rect">
            <a:avLst/>
          </a:prstGeom>
          <a:noFill/>
          <a:ln>
            <a:noFill/>
          </a:ln>
        </p:spPr>
      </p:pic>
      <p:pic>
        <p:nvPicPr>
          <p:cNvPr id="71" name="Google Shape;71;p9"/>
          <p:cNvPicPr preferRelativeResize="0"/>
          <p:nvPr/>
        </p:nvPicPr>
        <p:blipFill>
          <a:blip r:embed="rId3">
            <a:alphaModFix/>
          </a:blip>
          <a:stretch>
            <a:fillRect/>
          </a:stretch>
        </p:blipFill>
        <p:spPr>
          <a:xfrm>
            <a:off x="6425200" y="2975224"/>
            <a:ext cx="4318748" cy="4318748"/>
          </a:xfrm>
          <a:prstGeom prst="rect">
            <a:avLst/>
          </a:prstGeom>
          <a:noFill/>
          <a:ln>
            <a:noFill/>
          </a:ln>
        </p:spPr>
      </p:pic>
      <p:grpSp>
        <p:nvGrpSpPr>
          <p:cNvPr id="72" name="Google Shape;72;p9"/>
          <p:cNvGrpSpPr/>
          <p:nvPr/>
        </p:nvGrpSpPr>
        <p:grpSpPr>
          <a:xfrm>
            <a:off x="-1957090" y="-2293400"/>
            <a:ext cx="10963229" cy="11461350"/>
            <a:chOff x="-1957090" y="-2293400"/>
            <a:chExt cx="10963229" cy="11461350"/>
          </a:xfrm>
        </p:grpSpPr>
        <p:pic>
          <p:nvPicPr>
            <p:cNvPr id="73" name="Google Shape;73;p9"/>
            <p:cNvPicPr preferRelativeResize="0"/>
            <p:nvPr/>
          </p:nvPicPr>
          <p:blipFill>
            <a:blip r:embed="rId4">
              <a:alphaModFix amt="70000"/>
            </a:blip>
            <a:stretch>
              <a:fillRect/>
            </a:stretch>
          </p:blipFill>
          <p:spPr>
            <a:xfrm rot="3704063">
              <a:off x="-689473" y="1389939"/>
              <a:ext cx="6423098" cy="6717611"/>
            </a:xfrm>
            <a:prstGeom prst="rect">
              <a:avLst/>
            </a:prstGeom>
            <a:noFill/>
            <a:ln>
              <a:noFill/>
            </a:ln>
          </p:spPr>
        </p:pic>
        <p:pic>
          <p:nvPicPr>
            <p:cNvPr id="74" name="Google Shape;74;p9"/>
            <p:cNvPicPr preferRelativeResize="0"/>
            <p:nvPr/>
          </p:nvPicPr>
          <p:blipFill>
            <a:blip r:embed="rId5">
              <a:alphaModFix amt="61000"/>
            </a:blip>
            <a:stretch>
              <a:fillRect/>
            </a:stretch>
          </p:blipFill>
          <p:spPr>
            <a:xfrm>
              <a:off x="3679812" y="-2293400"/>
              <a:ext cx="5326326" cy="5143501"/>
            </a:xfrm>
            <a:prstGeom prst="rect">
              <a:avLst/>
            </a:prstGeom>
            <a:noFill/>
            <a:ln>
              <a:noFill/>
            </a:ln>
          </p:spPr>
        </p:pic>
      </p:grpSp>
      <p:sp>
        <p:nvSpPr>
          <p:cNvPr id="75" name="Google Shape;75;p9"/>
          <p:cNvSpPr txBox="1"/>
          <p:nvPr>
            <p:ph type="title"/>
          </p:nvPr>
        </p:nvSpPr>
        <p:spPr>
          <a:xfrm>
            <a:off x="713225" y="1507575"/>
            <a:ext cx="3841500" cy="118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6" name="Google Shape;76;p9"/>
          <p:cNvSpPr txBox="1"/>
          <p:nvPr>
            <p:ph idx="1" type="subTitle"/>
          </p:nvPr>
        </p:nvSpPr>
        <p:spPr>
          <a:xfrm>
            <a:off x="713225" y="2890875"/>
            <a:ext cx="38415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0"/>
          <p:cNvSpPr/>
          <p:nvPr>
            <p:ph idx="2" type="pic"/>
          </p:nvPr>
        </p:nvSpPr>
        <p:spPr>
          <a:xfrm>
            <a:off x="0" y="0"/>
            <a:ext cx="9144000" cy="5143500"/>
          </a:xfrm>
          <a:prstGeom prst="rect">
            <a:avLst/>
          </a:prstGeom>
          <a:noFill/>
          <a:ln>
            <a:noFill/>
          </a:ln>
        </p:spPr>
      </p:sp>
      <p:sp>
        <p:nvSpPr>
          <p:cNvPr id="79" name="Google Shape;79;p10"/>
          <p:cNvSpPr txBox="1"/>
          <p:nvPr>
            <p:ph type="title"/>
          </p:nvPr>
        </p:nvSpPr>
        <p:spPr>
          <a:xfrm>
            <a:off x="5616175" y="539500"/>
            <a:ext cx="2814600" cy="738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ltawski Nowy"/>
              <a:buNone/>
              <a:defRPr sz="3000">
                <a:solidFill>
                  <a:schemeClr val="dk1"/>
                </a:solidFill>
                <a:latin typeface="Poltawski Nowy"/>
                <a:ea typeface="Poltawski Nowy"/>
                <a:cs typeface="Poltawski Nowy"/>
                <a:sym typeface="Poltawski Nowy"/>
              </a:defRPr>
            </a:lvl1pPr>
            <a:lvl2pPr lvl="1"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2pPr>
            <a:lvl3pPr lvl="2"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3pPr>
            <a:lvl4pPr lvl="3"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4pPr>
            <a:lvl5pPr lvl="4"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5pPr>
            <a:lvl6pPr lvl="5"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6pPr>
            <a:lvl7pPr lvl="6"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7pPr>
            <a:lvl8pPr lvl="7"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8pPr>
            <a:lvl9pPr lvl="8" rtl="0">
              <a:spcBef>
                <a:spcPts val="0"/>
              </a:spcBef>
              <a:spcAft>
                <a:spcPts val="0"/>
              </a:spcAft>
              <a:buClr>
                <a:schemeClr val="dk1"/>
              </a:buClr>
              <a:buSzPts val="3500"/>
              <a:buFont typeface="Poltawski Nowy"/>
              <a:buNone/>
              <a:defRPr sz="3500">
                <a:solidFill>
                  <a:schemeClr val="dk1"/>
                </a:solidFill>
                <a:latin typeface="Poltawski Nowy"/>
                <a:ea typeface="Poltawski Nowy"/>
                <a:cs typeface="Poltawski Nowy"/>
                <a:sym typeface="Poltawski Now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1pPr>
            <a:lvl2pPr indent="-304800" lvl="1" marL="9144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2pPr>
            <a:lvl3pPr indent="-304800" lvl="2" marL="13716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3pPr>
            <a:lvl4pPr indent="-304800" lvl="3" marL="1828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4pPr>
            <a:lvl5pPr indent="-304800" lvl="4" marL="22860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5pPr>
            <a:lvl6pPr indent="-304800" lvl="5" marL="27432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6pPr>
            <a:lvl7pPr indent="-304800" lvl="6" marL="32004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7pPr>
            <a:lvl8pPr indent="-304800" lvl="7" marL="36576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8pPr>
            <a:lvl9pPr indent="-304800" lvl="8" marL="411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mydukaan.io"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owasp.org/www-project-web-security-testing-guide/latest/4-Web_Application_Security_Testing/02-Configuration_and_Deployment_Management_Testing/03-Test_File_Extensions_Handling_for_Sensitive_Information" TargetMode="External"/><Relationship Id="rId4" Type="http://schemas.openxmlformats.org/officeDocument/2006/relationships/hyperlink" Target="https://pentest-tools.com/blog/detect-sensitive-data-exposur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kinsta.com/knowledgebase/hsts-strict-transport-security/" TargetMode="External"/><Relationship Id="rId4" Type="http://schemas.openxmlformats.org/officeDocument/2006/relationships/hyperlink" Target="https://techdocs.akamai.com/property-mgr/docs/http-strict-transport-security-hsts" TargetMode="External"/><Relationship Id="rId5" Type="http://schemas.openxmlformats.org/officeDocument/2006/relationships/hyperlink" Target="https://developer.mozilla.org/en-US/docs/Web/HTTP/Headers/Strict-Transport-Secur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hstechdocs.helpsystems.com/manuals/globalscape/eft7-4/mergedprojects/eft/ocsp.htm#:~:text=Thus%2C%20the%20absence%20of%20OCSP,revocation%20information%20from%20CA%20sources" TargetMode="External"/><Relationship Id="rId4" Type="http://schemas.openxmlformats.org/officeDocument/2006/relationships/hyperlink" Target="https://blog.cloudflare.com/high-reliability-ocsp-stapl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nvd.nist.gov/vuln/detail/CVE-2013-3587" TargetMode="External"/><Relationship Id="rId4" Type="http://schemas.openxmlformats.org/officeDocument/2006/relationships/hyperlink" Target="https://cve.mitre.org/cgi-bin/cvename.cgi?name=CVE-2013-358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hyperlink" Target="https://mydukaan.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portswigger.net/web-security/cross-site-scripting/content-security-policy" TargetMode="External"/><Relationship Id="rId4" Type="http://schemas.openxmlformats.org/officeDocument/2006/relationships/hyperlink" Target="https://www.imperva.com/learn/application-security/content-security-policy-csp-header/" TargetMode="External"/><Relationship Id="rId5" Type="http://schemas.openxmlformats.org/officeDocument/2006/relationships/hyperlink" Target="https://developer.mozilla.org/en-US/docs/Web/HTTP/CSP" TargetMode="External"/><Relationship Id="rId6" Type="http://schemas.openxmlformats.org/officeDocument/2006/relationships/hyperlink" Target="https://www.acunetix.com/vulnerabilities/web/content-security-policy-csp-not-implemente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hyperlink" Target="https://nginx.org/en/security_advisories.html" TargetMode="External"/><Relationship Id="rId4" Type="http://schemas.openxmlformats.org/officeDocument/2006/relationships/hyperlink" Target="https://www.nginx.com/blog/updating-nginx-for-the-vulnerabilities-in-the-http-3-module/" TargetMode="External"/><Relationship Id="rId5" Type="http://schemas.openxmlformats.org/officeDocument/2006/relationships/hyperlink" Target="https://www.tenable.com/plugins/was/114207" TargetMode="External"/><Relationship Id="rId6" Type="http://schemas.openxmlformats.org/officeDocument/2006/relationships/hyperlink" Target="https://nvd.nist.gov/vuln/detail/CVE-2024-2498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cxnSp>
        <p:nvCxnSpPr>
          <p:cNvPr id="303" name="Google Shape;303;p35"/>
          <p:cNvCxnSpPr>
            <a:stCxn id="304" idx="3"/>
          </p:cNvCxnSpPr>
          <p:nvPr/>
        </p:nvCxnSpPr>
        <p:spPr>
          <a:xfrm>
            <a:off x="2838375" y="4079925"/>
            <a:ext cx="6389100" cy="0"/>
          </a:xfrm>
          <a:prstGeom prst="straightConnector1">
            <a:avLst/>
          </a:prstGeom>
          <a:noFill/>
          <a:ln cap="flat" cmpd="sng" w="19050">
            <a:solidFill>
              <a:schemeClr val="dk1"/>
            </a:solidFill>
            <a:prstDash val="solid"/>
            <a:round/>
            <a:headEnd len="med" w="med" type="none"/>
            <a:tailEnd len="med" w="med" type="none"/>
          </a:ln>
        </p:spPr>
      </p:cxnSp>
      <p:sp>
        <p:nvSpPr>
          <p:cNvPr id="305" name="Google Shape;305;p35"/>
          <p:cNvSpPr txBox="1"/>
          <p:nvPr>
            <p:ph type="ctrTitle"/>
          </p:nvPr>
        </p:nvSpPr>
        <p:spPr>
          <a:xfrm>
            <a:off x="804672" y="694944"/>
            <a:ext cx="6949500" cy="14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Suyash Chaudhary</a:t>
            </a:r>
            <a:endParaRPr sz="6200">
              <a:latin typeface="Poltawski Nowy"/>
              <a:ea typeface="Poltawski Nowy"/>
              <a:cs typeface="Poltawski Nowy"/>
              <a:sym typeface="Poltawski Now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txBox="1"/>
          <p:nvPr>
            <p:ph type="title"/>
          </p:nvPr>
        </p:nvSpPr>
        <p:spPr>
          <a:xfrm>
            <a:off x="3402625" y="2559200"/>
            <a:ext cx="5028000" cy="151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200"/>
              <a:t>Test File Extensions Handling for Sensitive Information</a:t>
            </a:r>
            <a:endParaRPr sz="3200"/>
          </a:p>
          <a:p>
            <a:pPr indent="0" lvl="0" marL="0" rtl="0" algn="r">
              <a:spcBef>
                <a:spcPts val="0"/>
              </a:spcBef>
              <a:spcAft>
                <a:spcPts val="0"/>
              </a:spcAft>
              <a:buNone/>
            </a:pPr>
            <a:r>
              <a:t/>
            </a:r>
            <a:endParaRPr/>
          </a:p>
        </p:txBody>
      </p:sp>
      <p:sp>
        <p:nvSpPr>
          <p:cNvPr id="384" name="Google Shape;384;p44"/>
          <p:cNvSpPr txBox="1"/>
          <p:nvPr>
            <p:ph idx="2" type="title"/>
          </p:nvPr>
        </p:nvSpPr>
        <p:spPr>
          <a:xfrm>
            <a:off x="7225375" y="1592200"/>
            <a:ext cx="1205400" cy="91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5"/>
          <p:cNvSpPr txBox="1"/>
          <p:nvPr>
            <p:ph type="title"/>
          </p:nvPr>
        </p:nvSpPr>
        <p:spPr>
          <a:xfrm>
            <a:off x="720000" y="445025"/>
            <a:ext cx="251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00"/>
                </a:solidFill>
              </a:rPr>
              <a:t>Description</a:t>
            </a:r>
            <a:endParaRPr b="1" u="sng">
              <a:solidFill>
                <a:srgbClr val="FFFF00"/>
              </a:solidFill>
            </a:endParaRPr>
          </a:p>
        </p:txBody>
      </p:sp>
      <p:sp>
        <p:nvSpPr>
          <p:cNvPr id="390" name="Google Shape;390;p45"/>
          <p:cNvSpPr txBox="1"/>
          <p:nvPr/>
        </p:nvSpPr>
        <p:spPr>
          <a:xfrm>
            <a:off x="761375" y="1490650"/>
            <a:ext cx="5229000" cy="30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Heebo"/>
                <a:ea typeface="Heebo"/>
                <a:cs typeface="Heebo"/>
                <a:sym typeface="Heebo"/>
              </a:rPr>
              <a:t>The fallout could be as minor as a local pathname being disclosed in a stack trace, allowing a malicious actor to improve their knowledge of the target’s implementation details, right through to a full-blown data leak</a:t>
            </a:r>
            <a:endParaRPr sz="2300">
              <a:solidFill>
                <a:schemeClr val="dk1"/>
              </a:solidFill>
              <a:latin typeface="Heebo"/>
              <a:ea typeface="Heebo"/>
              <a:cs typeface="Heebo"/>
              <a:sym typeface="Heebo"/>
            </a:endParaRPr>
          </a:p>
        </p:txBody>
      </p:sp>
      <p:pic>
        <p:nvPicPr>
          <p:cNvPr id="391" name="Google Shape;391;p45"/>
          <p:cNvPicPr preferRelativeResize="0"/>
          <p:nvPr/>
        </p:nvPicPr>
        <p:blipFill>
          <a:blip r:embed="rId3">
            <a:alphaModFix/>
          </a:blip>
          <a:stretch>
            <a:fillRect/>
          </a:stretch>
        </p:blipFill>
        <p:spPr>
          <a:xfrm>
            <a:off x="5990375" y="1339375"/>
            <a:ext cx="2848826" cy="2848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nvSpPr>
        <p:spPr>
          <a:xfrm>
            <a:off x="1766525" y="934600"/>
            <a:ext cx="45339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Heebo"/>
                <a:ea typeface="Heebo"/>
                <a:cs typeface="Heebo"/>
                <a:sym typeface="Heebo"/>
              </a:rPr>
              <a:t>Vulnerability</a:t>
            </a:r>
            <a:r>
              <a:rPr lang="en" sz="2000">
                <a:solidFill>
                  <a:schemeClr val="dk1"/>
                </a:solidFill>
                <a:latin typeface="Heebo"/>
                <a:ea typeface="Heebo"/>
                <a:cs typeface="Heebo"/>
                <a:sym typeface="Heebo"/>
              </a:rPr>
              <a:t> Found : </a:t>
            </a:r>
            <a:endParaRPr sz="2000">
              <a:solidFill>
                <a:schemeClr val="dk1"/>
              </a:solidFill>
              <a:latin typeface="Heebo"/>
              <a:ea typeface="Heebo"/>
              <a:cs typeface="Heebo"/>
              <a:sym typeface="Heebo"/>
            </a:endParaRPr>
          </a:p>
          <a:p>
            <a:pPr indent="0" lvl="0" marL="0" rtl="0" algn="l">
              <a:spcBef>
                <a:spcPts val="0"/>
              </a:spcBef>
              <a:spcAft>
                <a:spcPts val="0"/>
              </a:spcAft>
              <a:buNone/>
            </a:pPr>
            <a:r>
              <a:t/>
            </a:r>
            <a:endParaRPr sz="2000">
              <a:solidFill>
                <a:schemeClr val="dk1"/>
              </a:solidFill>
              <a:latin typeface="Heebo"/>
              <a:ea typeface="Heebo"/>
              <a:cs typeface="Heebo"/>
              <a:sym typeface="Heebo"/>
            </a:endParaRPr>
          </a:p>
          <a:p>
            <a:pPr indent="0" lvl="0" marL="0" rtl="0" algn="l">
              <a:spcBef>
                <a:spcPts val="0"/>
              </a:spcBef>
              <a:spcAft>
                <a:spcPts val="0"/>
              </a:spcAft>
              <a:buNone/>
            </a:pPr>
            <a:r>
              <a:t/>
            </a:r>
            <a:endParaRPr sz="2000">
              <a:solidFill>
                <a:schemeClr val="dk1"/>
              </a:solidFill>
              <a:latin typeface="Heebo"/>
              <a:ea typeface="Heebo"/>
              <a:cs typeface="Heebo"/>
              <a:sym typeface="Heebo"/>
            </a:endParaRPr>
          </a:p>
        </p:txBody>
      </p:sp>
      <p:sp>
        <p:nvSpPr>
          <p:cNvPr id="397" name="Google Shape;397;p46"/>
          <p:cNvSpPr txBox="1"/>
          <p:nvPr/>
        </p:nvSpPr>
        <p:spPr>
          <a:xfrm>
            <a:off x="1817875" y="1672400"/>
            <a:ext cx="5862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AutoNum type="arabicPeriod"/>
            </a:pPr>
            <a:r>
              <a:rPr lang="en">
                <a:solidFill>
                  <a:schemeClr val="dk1"/>
                </a:solidFill>
              </a:rPr>
              <a:t>Dirbust sensitive file extensions, or extensions that might contain raw data (e.g. scripts, raw data, credentials, etc.).</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a:t>
            </a:r>
            <a:r>
              <a:rPr lang="en">
                <a:solidFill>
                  <a:schemeClr val="dk1"/>
                </a:solidFill>
              </a:rPr>
              <a:t>he type of sensitive information disclosed and a malicious actor’s ability to leverage it.</a:t>
            </a:r>
            <a:endParaRPr>
              <a:solidFill>
                <a:schemeClr val="dk1"/>
              </a:solidFill>
            </a:endParaRPr>
          </a:p>
        </p:txBody>
      </p:sp>
      <p:sp>
        <p:nvSpPr>
          <p:cNvPr id="398" name="Google Shape;398;p46"/>
          <p:cNvSpPr txBox="1"/>
          <p:nvPr/>
        </p:nvSpPr>
        <p:spPr>
          <a:xfrm>
            <a:off x="2098025" y="3105350"/>
            <a:ext cx="24915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FF00"/>
                </a:solidFill>
                <a:latin typeface="Heebo"/>
                <a:ea typeface="Heebo"/>
                <a:cs typeface="Heebo"/>
                <a:sym typeface="Heebo"/>
              </a:rPr>
              <a:t>Solution :</a:t>
            </a:r>
            <a:endParaRPr sz="2200">
              <a:solidFill>
                <a:srgbClr val="00FF00"/>
              </a:solidFill>
              <a:latin typeface="Heebo"/>
              <a:ea typeface="Heebo"/>
              <a:cs typeface="Heebo"/>
              <a:sym typeface="Heebo"/>
            </a:endParaRPr>
          </a:p>
          <a:p>
            <a:pPr indent="0" lvl="0" marL="0" rtl="0" algn="l">
              <a:spcBef>
                <a:spcPts val="0"/>
              </a:spcBef>
              <a:spcAft>
                <a:spcPts val="0"/>
              </a:spcAft>
              <a:buNone/>
            </a:pPr>
            <a:r>
              <a:t/>
            </a:r>
            <a:endParaRPr sz="1200">
              <a:solidFill>
                <a:srgbClr val="00FF00"/>
              </a:solidFill>
              <a:latin typeface="Heebo"/>
              <a:ea typeface="Heebo"/>
              <a:cs typeface="Heebo"/>
              <a:sym typeface="Heebo"/>
            </a:endParaRPr>
          </a:p>
        </p:txBody>
      </p:sp>
      <p:sp>
        <p:nvSpPr>
          <p:cNvPr id="399" name="Google Shape;399;p46"/>
          <p:cNvSpPr txBox="1"/>
          <p:nvPr/>
        </p:nvSpPr>
        <p:spPr>
          <a:xfrm>
            <a:off x="2098025" y="3672050"/>
            <a:ext cx="4865400" cy="801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eebo"/>
              <a:buAutoNum type="arabicPeriod"/>
            </a:pPr>
            <a:r>
              <a:rPr lang="en" sz="1200">
                <a:solidFill>
                  <a:schemeClr val="dk1"/>
                </a:solidFill>
                <a:latin typeface="Heebo"/>
                <a:ea typeface="Heebo"/>
                <a:cs typeface="Heebo"/>
                <a:sym typeface="Heebo"/>
              </a:rPr>
              <a:t>Should remove debugging and test functionality from production applications and systems.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a:solidFill>
                  <a:schemeClr val="dk1"/>
                </a:solidFill>
                <a:latin typeface="Heebo"/>
                <a:ea typeface="Heebo"/>
                <a:cs typeface="Heebo"/>
                <a:sym typeface="Heebo"/>
              </a:rPr>
              <a:t> Remove the files and features that are unnecessary for a production deployment, and internal security processes and controls should confirm this has occurred prior to production release.</a:t>
            </a:r>
            <a:endParaRPr sz="1200">
              <a:solidFill>
                <a:schemeClr val="dk1"/>
              </a:solidFill>
              <a:latin typeface="Heebo"/>
              <a:ea typeface="Heebo"/>
              <a:cs typeface="Heebo"/>
              <a:sym typeface="Heeb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type="title"/>
          </p:nvPr>
        </p:nvSpPr>
        <p:spPr>
          <a:xfrm>
            <a:off x="720000" y="445025"/>
            <a:ext cx="828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Evidence                                 Tool used - Dirbuster</a:t>
            </a:r>
            <a:endParaRPr/>
          </a:p>
        </p:txBody>
      </p:sp>
      <p:sp>
        <p:nvSpPr>
          <p:cNvPr id="405" name="Google Shape;405;p47"/>
          <p:cNvSpPr txBox="1"/>
          <p:nvPr/>
        </p:nvSpPr>
        <p:spPr>
          <a:xfrm>
            <a:off x="2447200" y="4237050"/>
            <a:ext cx="43479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Heebo"/>
                <a:ea typeface="Heebo"/>
                <a:cs typeface="Heebo"/>
                <a:sym typeface="Heebo"/>
              </a:rPr>
              <a:t>CMD - dirbuster  </a:t>
            </a:r>
            <a:r>
              <a:rPr lang="en" sz="1200" u="sng">
                <a:solidFill>
                  <a:schemeClr val="hlink"/>
                </a:solidFill>
                <a:latin typeface="Heebo"/>
                <a:ea typeface="Heebo"/>
                <a:cs typeface="Heebo"/>
                <a:sym typeface="Heebo"/>
                <a:hlinkClick r:id="rId3"/>
              </a:rPr>
              <a:t>https://mydukaan.io</a:t>
            </a:r>
            <a:r>
              <a:rPr lang="en" sz="1200">
                <a:solidFill>
                  <a:schemeClr val="dk1"/>
                </a:solidFill>
                <a:latin typeface="Heebo"/>
                <a:ea typeface="Heebo"/>
                <a:cs typeface="Heebo"/>
                <a:sym typeface="Heebo"/>
              </a:rPr>
              <a:t> </a:t>
            </a:r>
            <a:endParaRPr sz="1200">
              <a:solidFill>
                <a:schemeClr val="dk1"/>
              </a:solidFill>
              <a:latin typeface="Heebo"/>
              <a:ea typeface="Heebo"/>
              <a:cs typeface="Heebo"/>
              <a:sym typeface="Heebo"/>
            </a:endParaRPr>
          </a:p>
        </p:txBody>
      </p:sp>
      <p:pic>
        <p:nvPicPr>
          <p:cNvPr id="406" name="Google Shape;406;p47"/>
          <p:cNvPicPr preferRelativeResize="0"/>
          <p:nvPr/>
        </p:nvPicPr>
        <p:blipFill>
          <a:blip r:embed="rId4">
            <a:alphaModFix/>
          </a:blip>
          <a:stretch>
            <a:fillRect/>
          </a:stretch>
        </p:blipFill>
        <p:spPr>
          <a:xfrm>
            <a:off x="1613725" y="1170125"/>
            <a:ext cx="5181379" cy="29145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12" name="Google Shape;412;p48"/>
          <p:cNvSpPr txBox="1"/>
          <p:nvPr/>
        </p:nvSpPr>
        <p:spPr>
          <a:xfrm>
            <a:off x="996625" y="1255400"/>
            <a:ext cx="6726000" cy="240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eebo"/>
              <a:buAutoNum type="arabicPeriod"/>
            </a:pPr>
            <a:r>
              <a:rPr lang="en" sz="1200" u="sng">
                <a:solidFill>
                  <a:schemeClr val="hlink"/>
                </a:solidFill>
                <a:latin typeface="Heebo"/>
                <a:ea typeface="Heebo"/>
                <a:cs typeface="Heebo"/>
                <a:sym typeface="Heebo"/>
                <a:hlinkClick r:id="rId3"/>
              </a:rPr>
              <a:t>https://owasp.org/www-project-web-security-testing-guide/latest/4-Web_Application_Security_Testing/02-Configuration_and_Deployment_Management_Testing/03-Test_File_Extensions_Handling_for_Sensitive_Information</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u="sng">
                <a:solidFill>
                  <a:schemeClr val="hlink"/>
                </a:solidFill>
                <a:latin typeface="Heebo"/>
                <a:ea typeface="Heebo"/>
                <a:cs typeface="Heebo"/>
                <a:sym typeface="Heebo"/>
                <a:hlinkClick r:id="rId4"/>
              </a:rPr>
              <a:t>https://pentest-tools.com/blog/detect-sensitive-data-exposure</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a:solidFill>
                  <a:schemeClr val="dk1"/>
                </a:solidFill>
                <a:latin typeface="Heebo"/>
                <a:ea typeface="Heebo"/>
                <a:cs typeface="Heebo"/>
                <a:sym typeface="Heebo"/>
              </a:rPr>
              <a:t>https://knowledge-base.secureflag.com/vulnerabilities/sensitive_information_exposure/sensitive_information_disclosure_vulnerability.html</a:t>
            </a:r>
            <a:endParaRPr sz="1200">
              <a:solidFill>
                <a:schemeClr val="dk1"/>
              </a:solidFill>
              <a:latin typeface="Heebo"/>
              <a:ea typeface="Heebo"/>
              <a:cs typeface="Heebo"/>
              <a:sym typeface="Heeb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9"/>
          <p:cNvSpPr txBox="1"/>
          <p:nvPr>
            <p:ph type="title"/>
          </p:nvPr>
        </p:nvSpPr>
        <p:spPr>
          <a:xfrm>
            <a:off x="3851750" y="2559200"/>
            <a:ext cx="4578900" cy="151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700"/>
              <a:t>Test HTTP Strict Transport Security</a:t>
            </a:r>
            <a:endParaRPr sz="7000"/>
          </a:p>
        </p:txBody>
      </p:sp>
      <p:sp>
        <p:nvSpPr>
          <p:cNvPr id="418" name="Google Shape;418;p49"/>
          <p:cNvSpPr txBox="1"/>
          <p:nvPr>
            <p:ph idx="2" type="title"/>
          </p:nvPr>
        </p:nvSpPr>
        <p:spPr>
          <a:xfrm>
            <a:off x="7225375" y="1592200"/>
            <a:ext cx="1205400" cy="91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791300" y="1033150"/>
            <a:ext cx="307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00"/>
                </a:solidFill>
              </a:rPr>
              <a:t>Description</a:t>
            </a:r>
            <a:endParaRPr b="1" u="sng">
              <a:solidFill>
                <a:srgbClr val="FFFF00"/>
              </a:solidFill>
            </a:endParaRPr>
          </a:p>
        </p:txBody>
      </p:sp>
      <p:sp>
        <p:nvSpPr>
          <p:cNvPr id="424" name="Google Shape;424;p50"/>
          <p:cNvSpPr txBox="1"/>
          <p:nvPr/>
        </p:nvSpPr>
        <p:spPr>
          <a:xfrm>
            <a:off x="791300" y="1892700"/>
            <a:ext cx="3000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A</a:t>
            </a:r>
            <a:r>
              <a:rPr lang="en" sz="2500">
                <a:solidFill>
                  <a:schemeClr val="dk1"/>
                </a:solidFill>
              </a:rPr>
              <a:t> risk that the system will deny access to users when HSTS isn’t configured correctly.</a:t>
            </a:r>
            <a:endParaRPr sz="2500">
              <a:solidFill>
                <a:schemeClr val="dk1"/>
              </a:solidFill>
            </a:endParaRPr>
          </a:p>
        </p:txBody>
      </p:sp>
      <p:pic>
        <p:nvPicPr>
          <p:cNvPr id="425" name="Google Shape;425;p50"/>
          <p:cNvPicPr preferRelativeResize="0"/>
          <p:nvPr/>
        </p:nvPicPr>
        <p:blipFill>
          <a:blip r:embed="rId3">
            <a:alphaModFix/>
          </a:blip>
          <a:stretch>
            <a:fillRect/>
          </a:stretch>
        </p:blipFill>
        <p:spPr>
          <a:xfrm>
            <a:off x="3900925" y="731700"/>
            <a:ext cx="4746552" cy="3820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idx="1" type="subTitle"/>
          </p:nvPr>
        </p:nvSpPr>
        <p:spPr>
          <a:xfrm>
            <a:off x="2510488" y="3520125"/>
            <a:ext cx="48324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that the property has a Redirect to HTTPS rule configured with the Redirect Status Code</a:t>
            </a:r>
            <a:endParaRPr/>
          </a:p>
        </p:txBody>
      </p:sp>
      <p:sp>
        <p:nvSpPr>
          <p:cNvPr id="431" name="Google Shape;431;p51"/>
          <p:cNvSpPr txBox="1"/>
          <p:nvPr>
            <p:ph idx="2" type="subTitle"/>
          </p:nvPr>
        </p:nvSpPr>
        <p:spPr>
          <a:xfrm>
            <a:off x="2510888" y="1926525"/>
            <a:ext cx="48324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The anti-clickjacking X-Frame-Options header is not present.</a:t>
            </a:r>
            <a:endParaRPr/>
          </a:p>
          <a:p>
            <a:pPr indent="0" lvl="0" marL="0" rtl="0" algn="l">
              <a:spcBef>
                <a:spcPts val="0"/>
              </a:spcBef>
              <a:spcAft>
                <a:spcPts val="0"/>
              </a:spcAft>
              <a:buNone/>
            </a:pPr>
            <a:r>
              <a:rPr lang="en"/>
              <a:t>2.  The X-Content-Type-Options header is not set. This could allow the user agent to render the content of the site in a different fashion to the MIME type.</a:t>
            </a:r>
            <a:endParaRPr/>
          </a:p>
          <a:p>
            <a:pPr indent="0" lvl="0" marL="0" rtl="0" algn="l">
              <a:spcBef>
                <a:spcPts val="0"/>
              </a:spcBef>
              <a:spcAft>
                <a:spcPts val="0"/>
              </a:spcAft>
              <a:buNone/>
            </a:pPr>
            <a:r>
              <a:rPr lang="en"/>
              <a:t>3. More Vulnerability </a:t>
            </a:r>
            <a:r>
              <a:rPr b="1" lang="en" sz="1400"/>
              <a:t>(Attach file ‘Vulnerability_1’)</a:t>
            </a:r>
            <a:endParaRPr b="1" sz="1400"/>
          </a:p>
        </p:txBody>
      </p:sp>
      <p:sp>
        <p:nvSpPr>
          <p:cNvPr id="432" name="Google Shape;432;p51"/>
          <p:cNvSpPr txBox="1"/>
          <p:nvPr>
            <p:ph idx="3" type="subTitle"/>
          </p:nvPr>
        </p:nvSpPr>
        <p:spPr>
          <a:xfrm>
            <a:off x="2510463" y="2947426"/>
            <a:ext cx="4832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FF00"/>
                </a:solidFill>
              </a:rPr>
              <a:t>Solution</a:t>
            </a:r>
            <a:endParaRPr>
              <a:solidFill>
                <a:srgbClr val="00FF00"/>
              </a:solidFill>
            </a:endParaRPr>
          </a:p>
        </p:txBody>
      </p:sp>
      <p:sp>
        <p:nvSpPr>
          <p:cNvPr id="433" name="Google Shape;433;p51"/>
          <p:cNvSpPr txBox="1"/>
          <p:nvPr>
            <p:ph idx="4" type="subTitle"/>
          </p:nvPr>
        </p:nvSpPr>
        <p:spPr>
          <a:xfrm>
            <a:off x="2510463" y="1353825"/>
            <a:ext cx="4832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0000"/>
                </a:solidFill>
              </a:rPr>
              <a:t>Vulnerability </a:t>
            </a:r>
            <a:r>
              <a:rPr lang="en"/>
              <a:t>Found: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Evidence                             Tool used - nikto</a:t>
            </a:r>
            <a:endParaRPr/>
          </a:p>
        </p:txBody>
      </p:sp>
      <p:pic>
        <p:nvPicPr>
          <p:cNvPr id="439" name="Google Shape;439;p52"/>
          <p:cNvPicPr preferRelativeResize="0"/>
          <p:nvPr/>
        </p:nvPicPr>
        <p:blipFill>
          <a:blip r:embed="rId3">
            <a:alphaModFix/>
          </a:blip>
          <a:stretch>
            <a:fillRect/>
          </a:stretch>
        </p:blipFill>
        <p:spPr>
          <a:xfrm>
            <a:off x="556050" y="1296975"/>
            <a:ext cx="4448175" cy="1809750"/>
          </a:xfrm>
          <a:prstGeom prst="rect">
            <a:avLst/>
          </a:prstGeom>
          <a:noFill/>
          <a:ln>
            <a:noFill/>
          </a:ln>
        </p:spPr>
      </p:pic>
      <p:pic>
        <p:nvPicPr>
          <p:cNvPr id="440" name="Google Shape;440;p52"/>
          <p:cNvPicPr preferRelativeResize="0"/>
          <p:nvPr/>
        </p:nvPicPr>
        <p:blipFill>
          <a:blip r:embed="rId4">
            <a:alphaModFix/>
          </a:blip>
          <a:stretch>
            <a:fillRect/>
          </a:stretch>
        </p:blipFill>
        <p:spPr>
          <a:xfrm>
            <a:off x="1686225" y="3385975"/>
            <a:ext cx="5943600" cy="819150"/>
          </a:xfrm>
          <a:prstGeom prst="rect">
            <a:avLst/>
          </a:prstGeom>
          <a:noFill/>
          <a:ln>
            <a:noFill/>
          </a:ln>
        </p:spPr>
      </p:pic>
      <p:sp>
        <p:nvSpPr>
          <p:cNvPr id="441" name="Google Shape;441;p52"/>
          <p:cNvSpPr txBox="1"/>
          <p:nvPr/>
        </p:nvSpPr>
        <p:spPr>
          <a:xfrm>
            <a:off x="2801325" y="4709875"/>
            <a:ext cx="37134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Heebo"/>
                <a:ea typeface="Heebo"/>
                <a:cs typeface="Heebo"/>
                <a:sym typeface="Heebo"/>
              </a:rPr>
              <a:t>CMD - nikto mydukaan.io </a:t>
            </a:r>
            <a:endParaRPr sz="1200">
              <a:solidFill>
                <a:schemeClr val="dk1"/>
              </a:solidFill>
              <a:latin typeface="Heebo"/>
              <a:ea typeface="Heebo"/>
              <a:cs typeface="Heebo"/>
              <a:sym typeface="Heeb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447" name="Google Shape;447;p53"/>
          <p:cNvSpPr txBox="1"/>
          <p:nvPr/>
        </p:nvSpPr>
        <p:spPr>
          <a:xfrm>
            <a:off x="1028700" y="1383725"/>
            <a:ext cx="6801000" cy="2662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eebo"/>
              <a:buAutoNum type="arabicPeriod"/>
            </a:pPr>
            <a:r>
              <a:rPr lang="en" sz="1200" u="sng">
                <a:solidFill>
                  <a:schemeClr val="hlink"/>
                </a:solidFill>
                <a:latin typeface="Heebo"/>
                <a:ea typeface="Heebo"/>
                <a:cs typeface="Heebo"/>
                <a:sym typeface="Heebo"/>
                <a:hlinkClick r:id="rId3"/>
              </a:rPr>
              <a:t>https://kinsta.com/knowledgebase/hsts-strict-transport-security/</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u="sng">
                <a:solidFill>
                  <a:schemeClr val="hlink"/>
                </a:solidFill>
                <a:latin typeface="Heebo"/>
                <a:ea typeface="Heebo"/>
                <a:cs typeface="Heebo"/>
                <a:sym typeface="Heebo"/>
                <a:hlinkClick r:id="rId4"/>
              </a:rPr>
              <a:t>https://techdocs.akamai.com/property-mgr/docs/http-strict-transport-security-hsts</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u="sng">
                <a:solidFill>
                  <a:schemeClr val="hlink"/>
                </a:solidFill>
                <a:latin typeface="Heebo"/>
                <a:ea typeface="Heebo"/>
                <a:cs typeface="Heebo"/>
                <a:sym typeface="Heebo"/>
                <a:hlinkClick r:id="rId5"/>
              </a:rPr>
              <a:t>https://developer.mozilla.org/en-US/docs/Web/HTTP/Headers/Strict-Transport-Security</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a:solidFill>
                  <a:schemeClr val="dk1"/>
                </a:solidFill>
                <a:latin typeface="Heebo"/>
                <a:ea typeface="Heebo"/>
                <a:cs typeface="Heebo"/>
                <a:sym typeface="Heebo"/>
              </a:rPr>
              <a:t>https://en.wikipedia.org/wiki/HTTP_Strict_Transport_Security</a:t>
            </a:r>
            <a:endParaRPr sz="1200">
              <a:solidFill>
                <a:schemeClr val="dk1"/>
              </a:solidFill>
              <a:latin typeface="Heebo"/>
              <a:ea typeface="Heebo"/>
              <a:cs typeface="Heebo"/>
              <a:sym typeface="Heeb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ph type="title"/>
          </p:nvPr>
        </p:nvSpPr>
        <p:spPr>
          <a:xfrm>
            <a:off x="713225" y="1507575"/>
            <a:ext cx="6992700" cy="11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 Application Testing</a:t>
            </a:r>
            <a:endParaRPr/>
          </a:p>
        </p:txBody>
      </p:sp>
      <p:cxnSp>
        <p:nvCxnSpPr>
          <p:cNvPr id="311" name="Google Shape;311;p36"/>
          <p:cNvCxnSpPr>
            <a:stCxn id="312" idx="3"/>
          </p:cNvCxnSpPr>
          <p:nvPr/>
        </p:nvCxnSpPr>
        <p:spPr>
          <a:xfrm>
            <a:off x="4554725" y="3226425"/>
            <a:ext cx="4615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4"/>
          <p:cNvSpPr txBox="1"/>
          <p:nvPr>
            <p:ph type="title"/>
          </p:nvPr>
        </p:nvSpPr>
        <p:spPr>
          <a:xfrm>
            <a:off x="3969375" y="2559200"/>
            <a:ext cx="4461300" cy="1511400"/>
          </a:xfrm>
          <a:prstGeom prst="rect">
            <a:avLst/>
          </a:prstGeom>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b="1" lang="en" sz="3000">
                <a:latin typeface="Roboto"/>
                <a:ea typeface="Roboto"/>
                <a:cs typeface="Roboto"/>
                <a:sym typeface="Roboto"/>
              </a:rPr>
              <a:t>Enumerate Applications on Webserver</a:t>
            </a:r>
            <a:endParaRPr b="1" sz="3000">
              <a:latin typeface="Roboto"/>
              <a:ea typeface="Roboto"/>
              <a:cs typeface="Roboto"/>
              <a:sym typeface="Roboto"/>
            </a:endParaRPr>
          </a:p>
          <a:p>
            <a:pPr indent="0" lvl="0" marL="0" rtl="0" algn="r">
              <a:spcBef>
                <a:spcPts val="600"/>
              </a:spcBef>
              <a:spcAft>
                <a:spcPts val="0"/>
              </a:spcAft>
              <a:buNone/>
            </a:pPr>
            <a:r>
              <a:t/>
            </a:r>
            <a:endParaRPr sz="3300"/>
          </a:p>
        </p:txBody>
      </p:sp>
      <p:sp>
        <p:nvSpPr>
          <p:cNvPr id="453" name="Google Shape;453;p54"/>
          <p:cNvSpPr txBox="1"/>
          <p:nvPr>
            <p:ph idx="2" type="title"/>
          </p:nvPr>
        </p:nvSpPr>
        <p:spPr>
          <a:xfrm>
            <a:off x="7225375" y="1592200"/>
            <a:ext cx="1205400" cy="91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00"/>
                </a:solidFill>
              </a:rPr>
              <a:t>Description</a:t>
            </a:r>
            <a:endParaRPr b="1" u="sng">
              <a:solidFill>
                <a:srgbClr val="FFFF00"/>
              </a:solidFill>
            </a:endParaRPr>
          </a:p>
        </p:txBody>
      </p:sp>
      <p:sp>
        <p:nvSpPr>
          <p:cNvPr id="459" name="Google Shape;459;p55"/>
          <p:cNvSpPr txBox="1"/>
          <p:nvPr/>
        </p:nvSpPr>
        <p:spPr>
          <a:xfrm>
            <a:off x="834075" y="1518450"/>
            <a:ext cx="39801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rPr>
              <a:t>A classic problem is that clients do a fail-open when OCSP server does not respond in time, i.e. they treat the certificate as valid even if it was already revoked</a:t>
            </a:r>
            <a:r>
              <a:rPr lang="en">
                <a:solidFill>
                  <a:schemeClr val="dk1"/>
                </a:solidFill>
              </a:rPr>
              <a:t>. </a:t>
            </a:r>
            <a:endParaRPr>
              <a:solidFill>
                <a:schemeClr val="dk1"/>
              </a:solidFill>
            </a:endParaRPr>
          </a:p>
        </p:txBody>
      </p:sp>
      <p:pic>
        <p:nvPicPr>
          <p:cNvPr id="460" name="Google Shape;460;p55"/>
          <p:cNvPicPr preferRelativeResize="0"/>
          <p:nvPr/>
        </p:nvPicPr>
        <p:blipFill>
          <a:blip r:embed="rId3">
            <a:alphaModFix/>
          </a:blip>
          <a:stretch>
            <a:fillRect/>
          </a:stretch>
        </p:blipFill>
        <p:spPr>
          <a:xfrm>
            <a:off x="4814175" y="571300"/>
            <a:ext cx="3820974"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Vulnerability </a:t>
            </a:r>
            <a:endParaRPr/>
          </a:p>
        </p:txBody>
      </p:sp>
      <p:sp>
        <p:nvSpPr>
          <p:cNvPr id="466" name="Google Shape;466;p56"/>
          <p:cNvSpPr txBox="1"/>
          <p:nvPr>
            <p:ph idx="1" type="subTitle"/>
          </p:nvPr>
        </p:nvSpPr>
        <p:spPr>
          <a:xfrm>
            <a:off x="2510888" y="3883700"/>
            <a:ext cx="48324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est whether the server enabled OCSP stapling by default. The exact steps for doing this will depend on the type of server you’re using.</a:t>
            </a:r>
            <a:endParaRPr/>
          </a:p>
        </p:txBody>
      </p:sp>
      <p:sp>
        <p:nvSpPr>
          <p:cNvPr id="467" name="Google Shape;467;p56"/>
          <p:cNvSpPr txBox="1"/>
          <p:nvPr>
            <p:ph idx="2" type="subTitle"/>
          </p:nvPr>
        </p:nvSpPr>
        <p:spPr>
          <a:xfrm>
            <a:off x="2510888" y="1926525"/>
            <a:ext cx="48324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OCSP URI                     http://zerossl.ocsp.sectigo.com</a:t>
            </a:r>
            <a:endParaRPr/>
          </a:p>
          <a:p>
            <a:pPr indent="0" lvl="0" marL="0" rtl="0" algn="l">
              <a:spcBef>
                <a:spcPts val="0"/>
              </a:spcBef>
              <a:spcAft>
                <a:spcPts val="0"/>
              </a:spcAft>
              <a:buNone/>
            </a:pPr>
            <a:r>
              <a:rPr lang="en"/>
              <a:t> </a:t>
            </a:r>
            <a:r>
              <a:rPr lang="en">
                <a:solidFill>
                  <a:srgbClr val="FF0000"/>
                </a:solidFill>
              </a:rPr>
              <a:t>OCSP stapling                not offered</a:t>
            </a:r>
            <a:endParaRPr>
              <a:solidFill>
                <a:srgbClr val="FF0000"/>
              </a:solidFill>
            </a:endParaRPr>
          </a:p>
          <a:p>
            <a:pPr indent="0" lvl="0" marL="0" rtl="0" algn="l">
              <a:spcBef>
                <a:spcPts val="0"/>
              </a:spcBef>
              <a:spcAft>
                <a:spcPts val="0"/>
              </a:spcAft>
              <a:buNone/>
            </a:pPr>
            <a:r>
              <a:rPr lang="en"/>
              <a:t> OCSP must staple extension   --</a:t>
            </a:r>
            <a:endParaRPr/>
          </a:p>
          <a:p>
            <a:pPr indent="0" lvl="0" marL="0" rtl="0" algn="l">
              <a:spcBef>
                <a:spcPts val="0"/>
              </a:spcBef>
              <a:spcAft>
                <a:spcPts val="0"/>
              </a:spcAft>
              <a:buNone/>
            </a:pPr>
            <a:r>
              <a:rPr lang="en"/>
              <a:t> </a:t>
            </a:r>
            <a:r>
              <a:rPr lang="en">
                <a:solidFill>
                  <a:srgbClr val="FF0000"/>
                </a:solidFill>
              </a:rPr>
              <a:t>DNS CAA RR (experimental)    not offered</a:t>
            </a:r>
            <a:endParaRPr>
              <a:solidFill>
                <a:srgbClr val="FF0000"/>
              </a:solidFill>
            </a:endParaRPr>
          </a:p>
          <a:p>
            <a:pPr indent="0" lvl="0" marL="0" rtl="0" algn="l">
              <a:spcBef>
                <a:spcPts val="0"/>
              </a:spcBef>
              <a:spcAft>
                <a:spcPts val="0"/>
              </a:spcAft>
              <a:buNone/>
            </a:pPr>
            <a:r>
              <a:rPr lang="en"/>
              <a:t> Certificate Transparency     yes (certificate extension)</a:t>
            </a:r>
            <a:endParaRPr/>
          </a:p>
        </p:txBody>
      </p:sp>
      <p:sp>
        <p:nvSpPr>
          <p:cNvPr id="468" name="Google Shape;468;p56"/>
          <p:cNvSpPr txBox="1"/>
          <p:nvPr>
            <p:ph idx="3" type="subTitle"/>
          </p:nvPr>
        </p:nvSpPr>
        <p:spPr>
          <a:xfrm>
            <a:off x="2510888" y="3311001"/>
            <a:ext cx="4832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FF00"/>
                </a:solidFill>
              </a:rPr>
              <a:t>Solution</a:t>
            </a:r>
            <a:endParaRPr>
              <a:solidFill>
                <a:srgbClr val="00FF00"/>
              </a:solidFill>
            </a:endParaRPr>
          </a:p>
        </p:txBody>
      </p:sp>
      <p:sp>
        <p:nvSpPr>
          <p:cNvPr id="469" name="Google Shape;469;p56"/>
          <p:cNvSpPr txBox="1"/>
          <p:nvPr>
            <p:ph idx="4" type="subTitle"/>
          </p:nvPr>
        </p:nvSpPr>
        <p:spPr>
          <a:xfrm>
            <a:off x="2510463" y="1353825"/>
            <a:ext cx="4832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0000"/>
                </a:solidFill>
              </a:rPr>
              <a:t>Vulnerability</a:t>
            </a:r>
            <a:r>
              <a:rPr lang="en"/>
              <a:t> Found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Evidence                             Tool used - testssl</a:t>
            </a:r>
            <a:endParaRPr/>
          </a:p>
        </p:txBody>
      </p:sp>
      <p:pic>
        <p:nvPicPr>
          <p:cNvPr id="475" name="Google Shape;475;p57"/>
          <p:cNvPicPr preferRelativeResize="0"/>
          <p:nvPr/>
        </p:nvPicPr>
        <p:blipFill>
          <a:blip r:embed="rId3">
            <a:alphaModFix/>
          </a:blip>
          <a:stretch>
            <a:fillRect/>
          </a:stretch>
        </p:blipFill>
        <p:spPr>
          <a:xfrm>
            <a:off x="1351800" y="1885125"/>
            <a:ext cx="5905500" cy="1085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481" name="Google Shape;481;p58"/>
          <p:cNvSpPr txBox="1"/>
          <p:nvPr/>
        </p:nvSpPr>
        <p:spPr>
          <a:xfrm>
            <a:off x="996625" y="1447875"/>
            <a:ext cx="5496300" cy="240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eebo"/>
              <a:buAutoNum type="arabicPeriod"/>
            </a:pPr>
            <a:r>
              <a:rPr lang="en" sz="1200" u="sng">
                <a:solidFill>
                  <a:schemeClr val="hlink"/>
                </a:solidFill>
                <a:latin typeface="Heebo"/>
                <a:ea typeface="Heebo"/>
                <a:cs typeface="Heebo"/>
                <a:sym typeface="Heebo"/>
                <a:hlinkClick r:id="rId3"/>
              </a:rPr>
              <a:t>https://hstechdocs.helpsystems.com/manuals/globalscape/eft7-4/mergedprojects/eft/ocsp.htm#:~:text=Thus%2C%20the%20absence%20of%20OCSP,revocation%20information%20from%20CA%20sources</a:t>
            </a:r>
            <a:r>
              <a:rPr lang="en" sz="1200">
                <a:solidFill>
                  <a:schemeClr val="dk1"/>
                </a:solidFill>
                <a:latin typeface="Heebo"/>
                <a:ea typeface="Heebo"/>
                <a:cs typeface="Heebo"/>
                <a:sym typeface="Heebo"/>
              </a:rPr>
              <a:t>.</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u="sng">
                <a:solidFill>
                  <a:schemeClr val="hlink"/>
                </a:solidFill>
                <a:latin typeface="Heebo"/>
                <a:ea typeface="Heebo"/>
                <a:cs typeface="Heebo"/>
                <a:sym typeface="Heebo"/>
                <a:hlinkClick r:id="rId4"/>
              </a:rPr>
              <a:t>https://blog.cloudflare.com/high-reliability-ocsp-stapling</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a:solidFill>
                  <a:schemeClr val="dk1"/>
                </a:solidFill>
                <a:latin typeface="Heebo"/>
                <a:ea typeface="Heebo"/>
                <a:cs typeface="Heebo"/>
                <a:sym typeface="Heebo"/>
              </a:rPr>
              <a:t>https://www.ssldragon.com/blog/ocsp-stapling/</a:t>
            </a:r>
            <a:endParaRPr sz="1200">
              <a:solidFill>
                <a:schemeClr val="dk1"/>
              </a:solidFill>
              <a:latin typeface="Heebo"/>
              <a:ea typeface="Heebo"/>
              <a:cs typeface="Heebo"/>
              <a:sym typeface="Heeb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9"/>
          <p:cNvSpPr txBox="1"/>
          <p:nvPr>
            <p:ph type="title"/>
          </p:nvPr>
        </p:nvSpPr>
        <p:spPr>
          <a:xfrm>
            <a:off x="4333875" y="2559200"/>
            <a:ext cx="4096800" cy="151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t>Testing for Weak Transport Layer Security</a:t>
            </a:r>
            <a:endParaRPr sz="3600"/>
          </a:p>
        </p:txBody>
      </p:sp>
      <p:sp>
        <p:nvSpPr>
          <p:cNvPr id="487" name="Google Shape;487;p59"/>
          <p:cNvSpPr txBox="1"/>
          <p:nvPr>
            <p:ph idx="2" type="title"/>
          </p:nvPr>
        </p:nvSpPr>
        <p:spPr>
          <a:xfrm>
            <a:off x="7225375" y="1592200"/>
            <a:ext cx="1205400" cy="91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00"/>
                </a:solidFill>
              </a:rPr>
              <a:t>Description</a:t>
            </a:r>
            <a:endParaRPr b="1" u="sng">
              <a:solidFill>
                <a:srgbClr val="FFFF00"/>
              </a:solidFill>
            </a:endParaRPr>
          </a:p>
        </p:txBody>
      </p:sp>
      <p:sp>
        <p:nvSpPr>
          <p:cNvPr id="493" name="Google Shape;493;p60"/>
          <p:cNvSpPr txBox="1"/>
          <p:nvPr>
            <p:ph idx="1" type="body"/>
          </p:nvPr>
        </p:nvSpPr>
        <p:spPr>
          <a:xfrm>
            <a:off x="544575" y="2087375"/>
            <a:ext cx="4044900" cy="20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The BREACH vulnerability allows attackers to discover secrets wrapped in HTTP compression inside of SSL. By injecting plaintext into an HTTPS request, an attacker can learn information about the corresponding HTTPS response by measuring its size.</a:t>
            </a:r>
            <a:endParaRPr sz="2100"/>
          </a:p>
        </p:txBody>
      </p:sp>
      <p:pic>
        <p:nvPicPr>
          <p:cNvPr id="494" name="Google Shape;494;p60"/>
          <p:cNvPicPr preferRelativeResize="0"/>
          <p:nvPr/>
        </p:nvPicPr>
        <p:blipFill>
          <a:blip r:embed="rId3">
            <a:alphaModFix/>
          </a:blip>
          <a:stretch>
            <a:fillRect/>
          </a:stretch>
        </p:blipFill>
        <p:spPr>
          <a:xfrm>
            <a:off x="4471950" y="1394426"/>
            <a:ext cx="4501901" cy="2983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Vulnerability</a:t>
            </a:r>
            <a:endParaRPr/>
          </a:p>
        </p:txBody>
      </p:sp>
      <p:sp>
        <p:nvSpPr>
          <p:cNvPr id="500" name="Google Shape;500;p61"/>
          <p:cNvSpPr txBox="1"/>
          <p:nvPr>
            <p:ph idx="1" type="subTitle"/>
          </p:nvPr>
        </p:nvSpPr>
        <p:spPr>
          <a:xfrm>
            <a:off x="2510488" y="3520125"/>
            <a:ext cx="48324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mitigate this vulnerability, you can disable HTTP compression, or only enable HTTP compression for static content.</a:t>
            </a:r>
            <a:endParaRPr/>
          </a:p>
        </p:txBody>
      </p:sp>
      <p:sp>
        <p:nvSpPr>
          <p:cNvPr id="501" name="Google Shape;501;p61"/>
          <p:cNvSpPr txBox="1"/>
          <p:nvPr>
            <p:ph idx="2" type="subTitle"/>
          </p:nvPr>
        </p:nvSpPr>
        <p:spPr>
          <a:xfrm>
            <a:off x="2510888" y="1926525"/>
            <a:ext cx="48324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B</a:t>
            </a:r>
            <a:r>
              <a:rPr lang="en">
                <a:solidFill>
                  <a:srgbClr val="FF0000"/>
                </a:solidFill>
              </a:rPr>
              <a:t>REACH (CVE-2013-3587)                    potentially NOT ok, "gzip" HTTP compression detected. - only supplied "/" tested</a:t>
            </a:r>
            <a:endParaRPr>
              <a:solidFill>
                <a:srgbClr val="FF0000"/>
              </a:solidFill>
            </a:endParaRPr>
          </a:p>
        </p:txBody>
      </p:sp>
      <p:sp>
        <p:nvSpPr>
          <p:cNvPr id="502" name="Google Shape;502;p61"/>
          <p:cNvSpPr txBox="1"/>
          <p:nvPr>
            <p:ph idx="3" type="subTitle"/>
          </p:nvPr>
        </p:nvSpPr>
        <p:spPr>
          <a:xfrm>
            <a:off x="2510463" y="2947426"/>
            <a:ext cx="4832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FF00"/>
                </a:solidFill>
              </a:rPr>
              <a:t>Solution</a:t>
            </a:r>
            <a:endParaRPr>
              <a:solidFill>
                <a:srgbClr val="00FF00"/>
              </a:solidFill>
            </a:endParaRPr>
          </a:p>
        </p:txBody>
      </p:sp>
      <p:sp>
        <p:nvSpPr>
          <p:cNvPr id="503" name="Google Shape;503;p61"/>
          <p:cNvSpPr txBox="1"/>
          <p:nvPr>
            <p:ph idx="4" type="subTitle"/>
          </p:nvPr>
        </p:nvSpPr>
        <p:spPr>
          <a:xfrm>
            <a:off x="2510463" y="1353825"/>
            <a:ext cx="4832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Vulnerability Found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Evidence                          Tools Used - testssl</a:t>
            </a:r>
            <a:endParaRPr/>
          </a:p>
        </p:txBody>
      </p:sp>
      <p:pic>
        <p:nvPicPr>
          <p:cNvPr id="509" name="Google Shape;509;p62"/>
          <p:cNvPicPr preferRelativeResize="0"/>
          <p:nvPr/>
        </p:nvPicPr>
        <p:blipFill>
          <a:blip r:embed="rId3">
            <a:alphaModFix/>
          </a:blip>
          <a:stretch>
            <a:fillRect/>
          </a:stretch>
        </p:blipFill>
        <p:spPr>
          <a:xfrm>
            <a:off x="1593950" y="2124075"/>
            <a:ext cx="6086475" cy="895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515" name="Google Shape;515;p63"/>
          <p:cNvSpPr txBox="1"/>
          <p:nvPr>
            <p:ph idx="1" type="body"/>
          </p:nvPr>
        </p:nvSpPr>
        <p:spPr>
          <a:xfrm>
            <a:off x="1517700" y="1606200"/>
            <a:ext cx="6108600" cy="20994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AutoNum type="arabicPeriod"/>
            </a:pPr>
            <a:r>
              <a:rPr lang="en"/>
              <a:t> </a:t>
            </a:r>
            <a:r>
              <a:rPr lang="en" u="sng">
                <a:solidFill>
                  <a:schemeClr val="hlink"/>
                </a:solidFill>
                <a:hlinkClick r:id="rId3"/>
              </a:rPr>
              <a:t>https://nvd.nist.gov/vuln/detail/CVE-2013-3587</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eriod"/>
            </a:pPr>
            <a:r>
              <a:rPr lang="en" u="sng">
                <a:solidFill>
                  <a:schemeClr val="hlink"/>
                </a:solidFill>
                <a:hlinkClick r:id="rId4"/>
              </a:rPr>
              <a:t>https://cve.mitre.org/cgi-bin/cvename.cgi?name=CVE-2013-3587</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https://www.cvedetails.com/cve/CVE-2013-3587/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Website</a:t>
            </a:r>
            <a:r>
              <a:rPr lang="en"/>
              <a:t> Name - </a:t>
            </a:r>
            <a:r>
              <a:rPr lang="en" u="sng">
                <a:solidFill>
                  <a:schemeClr val="hlink"/>
                </a:solidFill>
                <a:hlinkClick r:id="rId3"/>
              </a:rPr>
              <a:t>Dukaan (LINK)</a:t>
            </a:r>
            <a:endParaRPr/>
          </a:p>
        </p:txBody>
      </p:sp>
      <p:sp>
        <p:nvSpPr>
          <p:cNvPr id="318" name="Google Shape;318;p37"/>
          <p:cNvSpPr txBox="1"/>
          <p:nvPr>
            <p:ph idx="3" type="subTitle"/>
          </p:nvPr>
        </p:nvSpPr>
        <p:spPr>
          <a:xfrm>
            <a:off x="1253224" y="3373650"/>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mydukaan.io</a:t>
            </a:r>
            <a:endParaRPr/>
          </a:p>
        </p:txBody>
      </p:sp>
      <p:sp>
        <p:nvSpPr>
          <p:cNvPr id="319" name="Google Shape;319;p37"/>
          <p:cNvSpPr txBox="1"/>
          <p:nvPr>
            <p:ph idx="1" type="subTitle"/>
          </p:nvPr>
        </p:nvSpPr>
        <p:spPr>
          <a:xfrm>
            <a:off x="1253224" y="1713075"/>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65.20.70.207</a:t>
            </a:r>
            <a:endParaRPr/>
          </a:p>
        </p:txBody>
      </p:sp>
      <p:sp>
        <p:nvSpPr>
          <p:cNvPr id="320" name="Google Shape;320;p37"/>
          <p:cNvSpPr txBox="1"/>
          <p:nvPr>
            <p:ph idx="2" type="subTitle"/>
          </p:nvPr>
        </p:nvSpPr>
        <p:spPr>
          <a:xfrm>
            <a:off x="5079776" y="1713075"/>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issuer=C = AT, O = ZeroSSL, CN = ZeroSSL RSA Domain Secure Site CA</a:t>
            </a:r>
            <a:endParaRPr/>
          </a:p>
        </p:txBody>
      </p:sp>
      <p:sp>
        <p:nvSpPr>
          <p:cNvPr id="321" name="Google Shape;321;p37"/>
          <p:cNvSpPr txBox="1"/>
          <p:nvPr>
            <p:ph idx="4" type="subTitle"/>
          </p:nvPr>
        </p:nvSpPr>
        <p:spPr>
          <a:xfrm>
            <a:off x="5079776" y="3373650"/>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nginx/1.25.3</a:t>
            </a:r>
            <a:endParaRPr/>
          </a:p>
        </p:txBody>
      </p:sp>
      <p:sp>
        <p:nvSpPr>
          <p:cNvPr id="322" name="Google Shape;322;p37"/>
          <p:cNvSpPr txBox="1"/>
          <p:nvPr>
            <p:ph idx="5" type="subTitle"/>
          </p:nvPr>
        </p:nvSpPr>
        <p:spPr>
          <a:xfrm>
            <a:off x="1253224" y="1343525"/>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Host Address</a:t>
            </a:r>
            <a:endParaRPr/>
          </a:p>
        </p:txBody>
      </p:sp>
      <p:sp>
        <p:nvSpPr>
          <p:cNvPr id="323" name="Google Shape;323;p37"/>
          <p:cNvSpPr txBox="1"/>
          <p:nvPr>
            <p:ph idx="6" type="subTitle"/>
          </p:nvPr>
        </p:nvSpPr>
        <p:spPr>
          <a:xfrm>
            <a:off x="1253224" y="3004175"/>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Subject Name</a:t>
            </a:r>
            <a:endParaRPr/>
          </a:p>
        </p:txBody>
      </p:sp>
      <p:sp>
        <p:nvSpPr>
          <p:cNvPr id="324" name="Google Shape;324;p37"/>
          <p:cNvSpPr txBox="1"/>
          <p:nvPr>
            <p:ph idx="7" type="subTitle"/>
          </p:nvPr>
        </p:nvSpPr>
        <p:spPr>
          <a:xfrm>
            <a:off x="5079749" y="1343525"/>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Issuer</a:t>
            </a:r>
            <a:endParaRPr/>
          </a:p>
        </p:txBody>
      </p:sp>
      <p:sp>
        <p:nvSpPr>
          <p:cNvPr id="325" name="Google Shape;325;p37"/>
          <p:cNvSpPr txBox="1"/>
          <p:nvPr>
            <p:ph idx="8" type="subTitle"/>
          </p:nvPr>
        </p:nvSpPr>
        <p:spPr>
          <a:xfrm>
            <a:off x="5079749" y="3004175"/>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Target Server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4"/>
          <p:cNvSpPr txBox="1"/>
          <p:nvPr>
            <p:ph type="title"/>
          </p:nvPr>
        </p:nvSpPr>
        <p:spPr>
          <a:xfrm>
            <a:off x="3509550" y="2559200"/>
            <a:ext cx="4921200" cy="151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Content Security Policy</a:t>
            </a:r>
            <a:endParaRPr/>
          </a:p>
        </p:txBody>
      </p:sp>
      <p:sp>
        <p:nvSpPr>
          <p:cNvPr id="521" name="Google Shape;521;p64"/>
          <p:cNvSpPr txBox="1"/>
          <p:nvPr>
            <p:ph idx="2" type="title"/>
          </p:nvPr>
        </p:nvSpPr>
        <p:spPr>
          <a:xfrm>
            <a:off x="7225375" y="1592200"/>
            <a:ext cx="1205400" cy="91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06</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00"/>
                </a:solidFill>
              </a:rPr>
              <a:t>Description</a:t>
            </a:r>
            <a:endParaRPr b="1" u="sng">
              <a:solidFill>
                <a:srgbClr val="FFFF00"/>
              </a:solidFill>
            </a:endParaRPr>
          </a:p>
        </p:txBody>
      </p:sp>
      <p:sp>
        <p:nvSpPr>
          <p:cNvPr id="527" name="Google Shape;527;p65"/>
          <p:cNvSpPr txBox="1"/>
          <p:nvPr>
            <p:ph idx="1" type="body"/>
          </p:nvPr>
        </p:nvSpPr>
        <p:spPr>
          <a:xfrm>
            <a:off x="491875" y="1937700"/>
            <a:ext cx="3285900" cy="20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Content Security Policy (CSP) is an added layer of security that helps to detect and mitigate certain types of attacks, including Cross Site Scripting (XSS) and data injection attacks. These attacks are used for everything from data theft to site defacement or distribution of malware. CSP provides a set of standard HTTP headers that allow website owners to declare approved sources of content that browsers should be allowed to load on that page — covered types are JavaScript, CSS, HTML frames, fonts, images and embeddable objects such as Java applets, ActiveX, audio and video files.</a:t>
            </a:r>
            <a:endParaRPr sz="1400"/>
          </a:p>
        </p:txBody>
      </p:sp>
      <p:pic>
        <p:nvPicPr>
          <p:cNvPr id="528" name="Google Shape;528;p65"/>
          <p:cNvPicPr preferRelativeResize="0"/>
          <p:nvPr/>
        </p:nvPicPr>
        <p:blipFill>
          <a:blip r:embed="rId3">
            <a:alphaModFix/>
          </a:blip>
          <a:stretch>
            <a:fillRect/>
          </a:stretch>
        </p:blipFill>
        <p:spPr>
          <a:xfrm>
            <a:off x="3930175" y="1170125"/>
            <a:ext cx="5061424" cy="33742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Vulnerability </a:t>
            </a:r>
            <a:endParaRPr/>
          </a:p>
        </p:txBody>
      </p:sp>
      <p:sp>
        <p:nvSpPr>
          <p:cNvPr id="534" name="Google Shape;534;p66"/>
          <p:cNvSpPr txBox="1"/>
          <p:nvPr>
            <p:ph idx="1" type="subTitle"/>
          </p:nvPr>
        </p:nvSpPr>
        <p:spPr>
          <a:xfrm>
            <a:off x="2510488" y="3520125"/>
            <a:ext cx="48324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Ensure that your web server, application server, load balancer, etc. is configured to set the Content-Security-Policy header.</a:t>
            </a:r>
            <a:endParaRPr>
              <a:solidFill>
                <a:srgbClr val="00FF00"/>
              </a:solidFill>
            </a:endParaRPr>
          </a:p>
        </p:txBody>
      </p:sp>
      <p:sp>
        <p:nvSpPr>
          <p:cNvPr id="535" name="Google Shape;535;p66"/>
          <p:cNvSpPr txBox="1"/>
          <p:nvPr>
            <p:ph idx="2" type="subTitle"/>
          </p:nvPr>
        </p:nvSpPr>
        <p:spPr>
          <a:xfrm>
            <a:off x="2510888" y="1926525"/>
            <a:ext cx="48324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Check the evidence</a:t>
            </a:r>
            <a:endParaRPr>
              <a:solidFill>
                <a:srgbClr val="FF0000"/>
              </a:solidFill>
            </a:endParaRPr>
          </a:p>
        </p:txBody>
      </p:sp>
      <p:sp>
        <p:nvSpPr>
          <p:cNvPr id="536" name="Google Shape;536;p66"/>
          <p:cNvSpPr txBox="1"/>
          <p:nvPr>
            <p:ph idx="3" type="subTitle"/>
          </p:nvPr>
        </p:nvSpPr>
        <p:spPr>
          <a:xfrm>
            <a:off x="2510463" y="2947426"/>
            <a:ext cx="4832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537" name="Google Shape;537;p66"/>
          <p:cNvSpPr txBox="1"/>
          <p:nvPr>
            <p:ph idx="4" type="subTitle"/>
          </p:nvPr>
        </p:nvSpPr>
        <p:spPr>
          <a:xfrm>
            <a:off x="2510463" y="1353825"/>
            <a:ext cx="4832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Vulnerability Found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Evidence                               Tool used - ZAP</a:t>
            </a:r>
            <a:endParaRPr/>
          </a:p>
        </p:txBody>
      </p:sp>
      <p:pic>
        <p:nvPicPr>
          <p:cNvPr id="543" name="Google Shape;543;p67"/>
          <p:cNvPicPr preferRelativeResize="0"/>
          <p:nvPr/>
        </p:nvPicPr>
        <p:blipFill>
          <a:blip r:embed="rId3">
            <a:alphaModFix/>
          </a:blip>
          <a:stretch>
            <a:fillRect/>
          </a:stretch>
        </p:blipFill>
        <p:spPr>
          <a:xfrm>
            <a:off x="187000" y="1066325"/>
            <a:ext cx="8449910"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549" name="Google Shape;549;p68"/>
          <p:cNvSpPr txBox="1"/>
          <p:nvPr/>
        </p:nvSpPr>
        <p:spPr>
          <a:xfrm>
            <a:off x="1591500" y="1372375"/>
            <a:ext cx="6832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AutoNum type="arabicPeriod"/>
            </a:pPr>
            <a:r>
              <a:rPr lang="en" u="sng">
                <a:solidFill>
                  <a:schemeClr val="hlink"/>
                </a:solidFill>
                <a:hlinkClick r:id="rId3"/>
              </a:rPr>
              <a:t>https://portswigger.net/web-security/cross-site-scripting/content-security-policy</a:t>
            </a:r>
            <a:endParaRPr/>
          </a:p>
          <a:p>
            <a:pPr indent="-317500" lvl="0" marL="457200" rtl="0" algn="l">
              <a:spcBef>
                <a:spcPts val="0"/>
              </a:spcBef>
              <a:spcAft>
                <a:spcPts val="0"/>
              </a:spcAft>
              <a:buClr>
                <a:schemeClr val="dk1"/>
              </a:buClr>
              <a:buSzPts val="1400"/>
              <a:buAutoNum type="arabicPeriod"/>
            </a:pPr>
            <a:r>
              <a:rPr lang="en" u="sng">
                <a:solidFill>
                  <a:schemeClr val="hlink"/>
                </a:solidFill>
                <a:hlinkClick r:id="rId4"/>
              </a:rPr>
              <a:t>https://www.imperva.com/learn/application-security/content-security-policy-csp-header/</a:t>
            </a:r>
            <a:endParaRPr/>
          </a:p>
          <a:p>
            <a:pPr indent="-317500" lvl="0" marL="457200" rtl="0" algn="l">
              <a:spcBef>
                <a:spcPts val="0"/>
              </a:spcBef>
              <a:spcAft>
                <a:spcPts val="0"/>
              </a:spcAft>
              <a:buClr>
                <a:schemeClr val="dk1"/>
              </a:buClr>
              <a:buSzPts val="1400"/>
              <a:buAutoNum type="arabicPeriod"/>
            </a:pPr>
            <a:r>
              <a:rPr lang="en" u="sng">
                <a:solidFill>
                  <a:schemeClr val="hlink"/>
                </a:solidFill>
                <a:hlinkClick r:id="rId5"/>
              </a:rPr>
              <a:t>https://developer.mozilla.org/en-US/docs/Web/HTTP/CSP</a:t>
            </a:r>
            <a:endParaRPr/>
          </a:p>
          <a:p>
            <a:pPr indent="-317500" lvl="0" marL="457200" rtl="0" algn="l">
              <a:spcBef>
                <a:spcPts val="0"/>
              </a:spcBef>
              <a:spcAft>
                <a:spcPts val="0"/>
              </a:spcAft>
              <a:buClr>
                <a:schemeClr val="dk1"/>
              </a:buClr>
              <a:buSzPts val="1400"/>
              <a:buAutoNum type="arabicPeriod"/>
            </a:pPr>
            <a:r>
              <a:rPr lang="en" u="sng">
                <a:solidFill>
                  <a:schemeClr val="hlink"/>
                </a:solidFill>
                <a:hlinkClick r:id="rId6"/>
              </a:rPr>
              <a:t>https://www.acunetix.com/vulnerabilities/web/content-security-policy-csp-not-implemented/</a:t>
            </a:r>
            <a:endParaRPr/>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331" name="Google Shape;331;p38"/>
          <p:cNvSpPr txBox="1"/>
          <p:nvPr>
            <p:ph idx="2" type="title"/>
          </p:nvPr>
        </p:nvSpPr>
        <p:spPr>
          <a:xfrm>
            <a:off x="720000" y="1467375"/>
            <a:ext cx="7347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32" name="Google Shape;332;p38"/>
          <p:cNvSpPr txBox="1"/>
          <p:nvPr>
            <p:ph idx="3" type="title"/>
          </p:nvPr>
        </p:nvSpPr>
        <p:spPr>
          <a:xfrm>
            <a:off x="720000" y="3140251"/>
            <a:ext cx="7347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33" name="Google Shape;333;p38"/>
          <p:cNvSpPr txBox="1"/>
          <p:nvPr>
            <p:ph idx="4" type="title"/>
          </p:nvPr>
        </p:nvSpPr>
        <p:spPr>
          <a:xfrm>
            <a:off x="3419271" y="1467375"/>
            <a:ext cx="7347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34" name="Google Shape;334;p38"/>
          <p:cNvSpPr txBox="1"/>
          <p:nvPr>
            <p:ph idx="5" type="title"/>
          </p:nvPr>
        </p:nvSpPr>
        <p:spPr>
          <a:xfrm>
            <a:off x="3419271" y="3140251"/>
            <a:ext cx="7347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35" name="Google Shape;335;p38"/>
          <p:cNvSpPr txBox="1"/>
          <p:nvPr>
            <p:ph idx="6" type="title"/>
          </p:nvPr>
        </p:nvSpPr>
        <p:spPr>
          <a:xfrm>
            <a:off x="6118550" y="1467375"/>
            <a:ext cx="7347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36" name="Google Shape;336;p38"/>
          <p:cNvSpPr txBox="1"/>
          <p:nvPr>
            <p:ph idx="7" type="title"/>
          </p:nvPr>
        </p:nvSpPr>
        <p:spPr>
          <a:xfrm>
            <a:off x="6118550" y="3140251"/>
            <a:ext cx="7347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37" name="Google Shape;337;p38"/>
          <p:cNvSpPr txBox="1"/>
          <p:nvPr>
            <p:ph idx="1" type="subTitle"/>
          </p:nvPr>
        </p:nvSpPr>
        <p:spPr>
          <a:xfrm>
            <a:off x="720000" y="1973650"/>
            <a:ext cx="2546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Fingerprint Web Server</a:t>
            </a:r>
            <a:endParaRPr sz="1600"/>
          </a:p>
        </p:txBody>
      </p:sp>
      <p:sp>
        <p:nvSpPr>
          <p:cNvPr id="338" name="Google Shape;338;p38"/>
          <p:cNvSpPr txBox="1"/>
          <p:nvPr>
            <p:ph idx="8" type="subTitle"/>
          </p:nvPr>
        </p:nvSpPr>
        <p:spPr>
          <a:xfrm>
            <a:off x="3419271" y="197366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t>Test File Extensions Handling for Sensitive Information</a:t>
            </a:r>
            <a:endParaRPr sz="800"/>
          </a:p>
        </p:txBody>
      </p:sp>
      <p:sp>
        <p:nvSpPr>
          <p:cNvPr id="339" name="Google Shape;339;p38"/>
          <p:cNvSpPr txBox="1"/>
          <p:nvPr>
            <p:ph idx="9" type="subTitle"/>
          </p:nvPr>
        </p:nvSpPr>
        <p:spPr>
          <a:xfrm>
            <a:off x="6118549" y="197366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Test HTTP Strict Transport Security</a:t>
            </a:r>
            <a:endParaRPr sz="1400"/>
          </a:p>
        </p:txBody>
      </p:sp>
      <p:sp>
        <p:nvSpPr>
          <p:cNvPr id="340" name="Google Shape;340;p38"/>
          <p:cNvSpPr txBox="1"/>
          <p:nvPr>
            <p:ph idx="14" type="subTitle"/>
          </p:nvPr>
        </p:nvSpPr>
        <p:spPr>
          <a:xfrm>
            <a:off x="719996" y="3646600"/>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Enumerate Applications on Webserver</a:t>
            </a:r>
            <a:endParaRPr sz="1200"/>
          </a:p>
        </p:txBody>
      </p:sp>
      <p:sp>
        <p:nvSpPr>
          <p:cNvPr id="341" name="Google Shape;341;p38"/>
          <p:cNvSpPr txBox="1"/>
          <p:nvPr>
            <p:ph idx="15" type="subTitle"/>
          </p:nvPr>
        </p:nvSpPr>
        <p:spPr>
          <a:xfrm>
            <a:off x="3025499" y="3571750"/>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Testing for Weak Transport Layer Security</a:t>
            </a:r>
            <a:endParaRPr sz="1400"/>
          </a:p>
        </p:txBody>
      </p:sp>
      <p:sp>
        <p:nvSpPr>
          <p:cNvPr id="342" name="Google Shape;342;p38"/>
          <p:cNvSpPr txBox="1"/>
          <p:nvPr/>
        </p:nvSpPr>
        <p:spPr>
          <a:xfrm>
            <a:off x="6204275" y="3714875"/>
            <a:ext cx="20853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Heebo"/>
                <a:ea typeface="Heebo"/>
                <a:cs typeface="Heebo"/>
                <a:sym typeface="Heebo"/>
              </a:rPr>
              <a:t>Content Security Policy</a:t>
            </a:r>
            <a:endParaRPr sz="1200">
              <a:solidFill>
                <a:schemeClr val="dk1"/>
              </a:solidFill>
              <a:latin typeface="Heebo"/>
              <a:ea typeface="Heebo"/>
              <a:cs typeface="Heebo"/>
              <a:sym typeface="Heeb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4333875" y="2559200"/>
            <a:ext cx="4096800" cy="151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Fingerprint Web Server</a:t>
            </a:r>
            <a:endParaRPr/>
          </a:p>
        </p:txBody>
      </p:sp>
      <p:sp>
        <p:nvSpPr>
          <p:cNvPr id="348" name="Google Shape;348;p39"/>
          <p:cNvSpPr txBox="1"/>
          <p:nvPr>
            <p:ph idx="2" type="title"/>
          </p:nvPr>
        </p:nvSpPr>
        <p:spPr>
          <a:xfrm>
            <a:off x="7225375" y="1592200"/>
            <a:ext cx="1205400" cy="91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720000" y="445025"/>
            <a:ext cx="813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Used -  </a:t>
            </a:r>
            <a:r>
              <a:rPr lang="en">
                <a:solidFill>
                  <a:srgbClr val="FF0000"/>
                </a:solidFill>
              </a:rPr>
              <a:t>nginx/1.25.3</a:t>
            </a:r>
            <a:endParaRPr>
              <a:solidFill>
                <a:srgbClr val="FF0000"/>
              </a:solidFill>
            </a:endParaRPr>
          </a:p>
          <a:p>
            <a:pPr indent="0" lvl="0" marL="0" rtl="0" algn="l">
              <a:spcBef>
                <a:spcPts val="0"/>
              </a:spcBef>
              <a:spcAft>
                <a:spcPts val="0"/>
              </a:spcAft>
              <a:buNone/>
            </a:pPr>
            <a:r>
              <a:rPr lang="en"/>
              <a:t>Severity</a:t>
            </a:r>
            <a:r>
              <a:rPr lang="en">
                <a:solidFill>
                  <a:srgbClr val="000000"/>
                </a:solidFill>
              </a:rPr>
              <a:t> </a:t>
            </a:r>
            <a:r>
              <a:rPr lang="en">
                <a:solidFill>
                  <a:srgbClr val="FF0000"/>
                </a:solidFill>
              </a:rPr>
              <a:t>- HIGH</a:t>
            </a:r>
            <a:r>
              <a:rPr lang="en"/>
              <a:t> </a:t>
            </a:r>
            <a:endParaRPr/>
          </a:p>
          <a:p>
            <a:pPr indent="0" lvl="0" marL="0" rtl="0" algn="l">
              <a:spcBef>
                <a:spcPts val="0"/>
              </a:spcBef>
              <a:spcAft>
                <a:spcPts val="0"/>
              </a:spcAft>
              <a:buNone/>
            </a:pPr>
            <a:r>
              <a:rPr lang="en"/>
              <a:t>Plugin ID 114207</a:t>
            </a:r>
            <a:endParaRPr/>
          </a:p>
        </p:txBody>
      </p:sp>
      <p:sp>
        <p:nvSpPr>
          <p:cNvPr id="354" name="Google Shape;354;p40"/>
          <p:cNvSpPr txBox="1"/>
          <p:nvPr>
            <p:ph idx="1" type="body"/>
          </p:nvPr>
        </p:nvSpPr>
        <p:spPr>
          <a:xfrm>
            <a:off x="591675" y="2654150"/>
            <a:ext cx="5484300" cy="20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According to its Server response header, the installed version of nginx is 1.25.x prior to 1.25.4. It is, therefore, affected.</a:t>
            </a:r>
            <a:endParaRPr sz="2800"/>
          </a:p>
        </p:txBody>
      </p:sp>
      <p:pic>
        <p:nvPicPr>
          <p:cNvPr id="355" name="Google Shape;355;p40"/>
          <p:cNvPicPr preferRelativeResize="0"/>
          <p:nvPr/>
        </p:nvPicPr>
        <p:blipFill>
          <a:blip r:embed="rId3">
            <a:alphaModFix/>
          </a:blip>
          <a:stretch>
            <a:fillRect/>
          </a:stretch>
        </p:blipFill>
        <p:spPr>
          <a:xfrm>
            <a:off x="6129425" y="1608250"/>
            <a:ext cx="2812350" cy="2769600"/>
          </a:xfrm>
          <a:prstGeom prst="rect">
            <a:avLst/>
          </a:prstGeom>
          <a:noFill/>
          <a:ln>
            <a:noFill/>
          </a:ln>
        </p:spPr>
      </p:pic>
      <p:sp>
        <p:nvSpPr>
          <p:cNvPr id="356" name="Google Shape;356;p40"/>
          <p:cNvSpPr txBox="1"/>
          <p:nvPr/>
        </p:nvSpPr>
        <p:spPr>
          <a:xfrm>
            <a:off x="654425" y="2260575"/>
            <a:ext cx="18072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u="sng">
                <a:solidFill>
                  <a:srgbClr val="FFFF00"/>
                </a:solidFill>
                <a:latin typeface="Heebo"/>
                <a:ea typeface="Heebo"/>
                <a:cs typeface="Heebo"/>
                <a:sym typeface="Heebo"/>
              </a:rPr>
              <a:t>Description</a:t>
            </a:r>
            <a:endParaRPr b="1" sz="2100" u="sng">
              <a:solidFill>
                <a:srgbClr val="FFFF00"/>
              </a:solidFill>
              <a:latin typeface="Heebo"/>
              <a:ea typeface="Heebo"/>
              <a:cs typeface="Heebo"/>
              <a:sym typeface="Heeb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type="title"/>
          </p:nvPr>
        </p:nvSpPr>
        <p:spPr>
          <a:xfrm>
            <a:off x="162550" y="445025"/>
            <a:ext cx="826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used - nginx/1.25.3      Tool used- Nmap</a:t>
            </a:r>
            <a:endParaRPr/>
          </a:p>
        </p:txBody>
      </p:sp>
      <p:sp>
        <p:nvSpPr>
          <p:cNvPr id="362" name="Google Shape;362;p41"/>
          <p:cNvSpPr txBox="1"/>
          <p:nvPr>
            <p:ph idx="1" type="subTitle"/>
          </p:nvPr>
        </p:nvSpPr>
        <p:spPr>
          <a:xfrm>
            <a:off x="2510488" y="3520125"/>
            <a:ext cx="48324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2400">
                <a:solidFill>
                  <a:srgbClr val="00FF00"/>
                </a:solidFill>
              </a:rPr>
              <a:t>Solution</a:t>
            </a:r>
            <a:endParaRPr sz="2400">
              <a:solidFill>
                <a:srgbClr val="00FF00"/>
              </a:solidFill>
            </a:endParaRPr>
          </a:p>
          <a:p>
            <a:pPr indent="0" lvl="0" marL="0" rtl="0" algn="l">
              <a:spcBef>
                <a:spcPts val="0"/>
              </a:spcBef>
              <a:spcAft>
                <a:spcPts val="0"/>
              </a:spcAft>
              <a:buNone/>
            </a:pPr>
            <a:r>
              <a:rPr lang="en" sz="1500"/>
              <a:t>Upgrade to nginx version 1.25.4 or later.</a:t>
            </a:r>
            <a:endParaRPr sz="1500"/>
          </a:p>
        </p:txBody>
      </p:sp>
      <p:sp>
        <p:nvSpPr>
          <p:cNvPr id="363" name="Google Shape;363;p41"/>
          <p:cNvSpPr txBox="1"/>
          <p:nvPr>
            <p:ph idx="2" type="subTitle"/>
          </p:nvPr>
        </p:nvSpPr>
        <p:spPr>
          <a:xfrm>
            <a:off x="2510888" y="1926525"/>
            <a:ext cx="48324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 NULL pointer dereference in HTTP/3. (CVE-2024-24989)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 Use-after-free in HTTP/3. (CVE-2024-24990)</a:t>
            </a:r>
            <a:endParaRPr/>
          </a:p>
        </p:txBody>
      </p:sp>
      <p:sp>
        <p:nvSpPr>
          <p:cNvPr id="364" name="Google Shape;364;p41"/>
          <p:cNvSpPr txBox="1"/>
          <p:nvPr>
            <p:ph idx="3" type="subTitle"/>
          </p:nvPr>
        </p:nvSpPr>
        <p:spPr>
          <a:xfrm>
            <a:off x="2510463" y="2947426"/>
            <a:ext cx="4832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0000"/>
                </a:solidFill>
              </a:rPr>
              <a:t>Vulnerable</a:t>
            </a:r>
            <a:r>
              <a:rPr lang="en"/>
              <a:t>: 1.25.3</a:t>
            </a:r>
            <a:endParaRPr/>
          </a:p>
        </p:txBody>
      </p:sp>
      <p:sp>
        <p:nvSpPr>
          <p:cNvPr id="365" name="Google Shape;365;p41"/>
          <p:cNvSpPr txBox="1"/>
          <p:nvPr>
            <p:ph idx="4" type="subTitle"/>
          </p:nvPr>
        </p:nvSpPr>
        <p:spPr>
          <a:xfrm>
            <a:off x="2510463" y="1353825"/>
            <a:ext cx="4832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0000"/>
                </a:solidFill>
              </a:rPr>
              <a:t>Vulnerability</a:t>
            </a:r>
            <a:r>
              <a:rPr lang="en"/>
              <a:t> found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type="title"/>
          </p:nvPr>
        </p:nvSpPr>
        <p:spPr>
          <a:xfrm>
            <a:off x="836150" y="322300"/>
            <a:ext cx="4512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Evidence                          </a:t>
            </a:r>
            <a:endParaRPr/>
          </a:p>
        </p:txBody>
      </p:sp>
      <p:sp>
        <p:nvSpPr>
          <p:cNvPr id="371" name="Google Shape;371;p42"/>
          <p:cNvSpPr txBox="1"/>
          <p:nvPr/>
        </p:nvSpPr>
        <p:spPr>
          <a:xfrm>
            <a:off x="2986925" y="40133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eebo"/>
                <a:ea typeface="Heebo"/>
                <a:cs typeface="Heebo"/>
                <a:sym typeface="Heebo"/>
              </a:rPr>
              <a:t>CMD - Nmap -sV mydukaan.io</a:t>
            </a:r>
            <a:endParaRPr/>
          </a:p>
        </p:txBody>
      </p:sp>
      <p:pic>
        <p:nvPicPr>
          <p:cNvPr id="372" name="Google Shape;372;p42"/>
          <p:cNvPicPr preferRelativeResize="0"/>
          <p:nvPr/>
        </p:nvPicPr>
        <p:blipFill>
          <a:blip r:embed="rId3">
            <a:alphaModFix/>
          </a:blip>
          <a:stretch>
            <a:fillRect/>
          </a:stretch>
        </p:blipFill>
        <p:spPr>
          <a:xfrm>
            <a:off x="2043725" y="1047400"/>
            <a:ext cx="4488955" cy="281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78" name="Google Shape;378;p43"/>
          <p:cNvSpPr txBox="1"/>
          <p:nvPr/>
        </p:nvSpPr>
        <p:spPr>
          <a:xfrm>
            <a:off x="720000" y="1330225"/>
            <a:ext cx="7570800" cy="2074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eebo"/>
              <a:buAutoNum type="arabicPeriod"/>
            </a:pPr>
            <a:r>
              <a:rPr lang="en" sz="1200" u="sng">
                <a:solidFill>
                  <a:schemeClr val="hlink"/>
                </a:solidFill>
                <a:latin typeface="Heebo"/>
                <a:ea typeface="Heebo"/>
                <a:cs typeface="Heebo"/>
                <a:sym typeface="Heebo"/>
                <a:hlinkClick r:id="rId3"/>
              </a:rPr>
              <a:t>https://nginx.org/en/security_advisories.html</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u="sng">
                <a:solidFill>
                  <a:schemeClr val="hlink"/>
                </a:solidFill>
                <a:latin typeface="Heebo"/>
                <a:ea typeface="Heebo"/>
                <a:cs typeface="Heebo"/>
                <a:sym typeface="Heebo"/>
                <a:hlinkClick r:id="rId4"/>
              </a:rPr>
              <a:t>https://www.nginx.com/blog/updating-nginx-for-the-vulnerabilities-in-the-http-3-module/</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u="sng">
                <a:solidFill>
                  <a:schemeClr val="hlink"/>
                </a:solidFill>
                <a:latin typeface="Heebo"/>
                <a:ea typeface="Heebo"/>
                <a:cs typeface="Heebo"/>
                <a:sym typeface="Heebo"/>
                <a:hlinkClick r:id="rId5"/>
              </a:rPr>
              <a:t>https://www.tenable.com/plugins/was/114207</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u="sng">
                <a:solidFill>
                  <a:schemeClr val="hlink"/>
                </a:solidFill>
                <a:latin typeface="Heebo"/>
                <a:ea typeface="Heebo"/>
                <a:cs typeface="Heebo"/>
                <a:sym typeface="Heebo"/>
                <a:hlinkClick r:id="rId6"/>
              </a:rPr>
              <a:t>https://nvd.nist.gov/vuln/detail/CVE-2024-24989</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304800" lvl="0" marL="457200" rtl="0" algn="l">
              <a:spcBef>
                <a:spcPts val="0"/>
              </a:spcBef>
              <a:spcAft>
                <a:spcPts val="0"/>
              </a:spcAft>
              <a:buClr>
                <a:schemeClr val="dk1"/>
              </a:buClr>
              <a:buSzPts val="1200"/>
              <a:buFont typeface="Heebo"/>
              <a:buAutoNum type="arabicPeriod"/>
            </a:pPr>
            <a:r>
              <a:rPr lang="en" sz="1200">
                <a:solidFill>
                  <a:schemeClr val="dk1"/>
                </a:solidFill>
                <a:latin typeface="Heebo"/>
                <a:ea typeface="Heebo"/>
                <a:cs typeface="Heebo"/>
                <a:sym typeface="Heebo"/>
              </a:rPr>
              <a:t>https://nvd.nist.gov/vuln/detail/CVE-2024-24990</a:t>
            </a:r>
            <a:endParaRPr sz="1200">
              <a:solidFill>
                <a:schemeClr val="dk1"/>
              </a:solidFill>
              <a:latin typeface="Heebo"/>
              <a:ea typeface="Heebo"/>
              <a:cs typeface="Heebo"/>
              <a:sym typeface="Heeb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 World Order by Slidesgo">
  <a:themeElements>
    <a:clrScheme name="Simple Light">
      <a:dk1>
        <a:srgbClr val="FCFCFC"/>
      </a:dk1>
      <a:lt1>
        <a:srgbClr val="000B2A"/>
      </a:lt1>
      <a:dk2>
        <a:srgbClr val="0069AB"/>
      </a:dk2>
      <a:lt2>
        <a:srgbClr val="132F7A"/>
      </a:lt2>
      <a:accent1>
        <a:srgbClr val="0B1B53"/>
      </a:accent1>
      <a:accent2>
        <a:srgbClr val="07226C"/>
      </a:accent2>
      <a:accent3>
        <a:srgbClr val="000F36"/>
      </a:accent3>
      <a:accent4>
        <a:srgbClr val="FFFFFF"/>
      </a:accent4>
      <a:accent5>
        <a:srgbClr val="FFFFFF"/>
      </a:accent5>
      <a:accent6>
        <a:srgbClr val="FFFFFF"/>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